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/>
    <p:restoredTop sz="94669"/>
  </p:normalViewPr>
  <p:slideViewPr>
    <p:cSldViewPr snapToGrid="0" snapToObjects="1">
      <p:cViewPr varScale="1">
        <p:scale>
          <a:sx n="84" d="100"/>
          <a:sy n="84" d="100"/>
        </p:scale>
        <p:origin x="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6DE7-46F8-7B4B-87C9-B02019D09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D3B00-EEDC-D048-AE93-94C38450C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F62E3-02AB-B943-A944-75D6738F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F0F85-4295-CC40-8F8E-6DD5603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F14F-4F9C-E249-9CE0-7D307C75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4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4C89-040F-964B-BA8A-7DB0CDDB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71985-AA5C-9C40-877F-2DAFAC2D7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F7A5A-4FDD-EB42-B2D4-B765351E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DE045-7A58-414A-8F46-65E0378E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B9AAC-F1EC-4046-BAD2-41A9EC98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E563-3F34-1F4B-8546-F71858D13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869DE-82D5-CB49-A084-27EA0D6EC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86BA3-B0BE-1846-B842-8D12847B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6B184-7050-9448-B7CD-A0309C46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9103E-3982-9248-B5E2-64FB1D37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698F-556F-8341-BA13-62E8DE04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4DF6-E84D-C540-9E2F-25ABF434A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AE632-BF1F-F842-8A9E-E712BBC4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AA6C0-9226-4646-88C2-BD7AEF3D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F413D-1DD0-BE46-918A-9CE6B4DD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5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3BCA-B15A-4243-8165-76682ACA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35A5A-DA42-A244-A97A-181BF759A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7BDC3-FA7B-1D42-BCC1-B49B1809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F1BEC-49F3-DD47-8066-EA0F8507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2D88-8664-2A42-ACAE-B1EA29CC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D571-7D53-DB4D-9810-0B3D354D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665DB-F4E2-F745-A5BF-5BD07197E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C5B41-9455-BF4E-97AA-F0A4DCCB9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BD9B5-4E59-E447-B075-DCE806C8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22FDF-726D-4C41-A268-7DCAF5FD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CD30B-6A77-4F42-9EDC-E5940A8F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67AA-36CD-2C4F-95A1-1512E1DB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38AA1-AE2B-E943-A36B-6F044551D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90D82-8CAE-D844-8363-C516F317C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2409A-324B-8C47-8AD6-907EE8020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B53F9-8114-DF4A-8F12-CB0D52C7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2ABDEB-7347-5044-B8BD-3B0650DC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955E9-CB53-A147-A517-FF2D5892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845DE-2819-E24D-A861-91F925E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23F5-7C2C-B74C-B26A-15DA9B42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C1FAAB-4F97-FD48-8645-E18FD3A2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70322-497A-354F-A241-D848FF92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C6DBD-257F-C843-9A87-6F8F9494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03A5D-1EA1-F341-A166-FF0CD161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788D2-6FD5-C749-BF96-10109683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11CDD-50D4-C544-82E9-712EFF21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C89A-B501-6440-8A4A-2DD073DF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E6CAB-4D54-E74F-8E94-EDAF22A71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9152E-6BA6-2A45-B4E1-9832004D6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185F4-55EE-C04A-83D7-159CA3ED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C08AF-448F-2648-AE1C-15DC358B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45F9-D7AA-264C-AD79-063328AB2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FDC-33BC-BA4D-9102-7863AD28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C6DCF-84E2-8248-9AF1-EE25B35C8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13CC3-90AE-A149-ADBE-CA8C60C4D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48837-C521-D44A-803D-8CA6B8B3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6D276-C34D-E54A-8363-5DD5264A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FF891-1896-3A4E-9109-891FD0F5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1FF7A-4AEE-E049-9DFD-91506C75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04339-FFEB-C946-A392-D144B5BD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C0B51-2BE2-DE47-A026-47E38D6A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F075A-68BC-7D42-AFE8-69BC54B4F244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5786-FD78-3440-B563-FEC66E664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23081-6D5F-C84F-82C0-541440854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6FAB-2103-9345-9F6D-B539B1CF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372E36-1CE4-A349-A990-C56663C18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Иерусалим после крестоносцев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 descr="A castle on top of a building&#10;&#10;Description automatically generated">
            <a:extLst>
              <a:ext uri="{FF2B5EF4-FFF2-40B4-BE49-F238E27FC236}">
                <a16:creationId xmlns:a16="http://schemas.microsoft.com/office/drawing/2014/main" id="{1A79158F-D3FB-DE4C-8639-869D6A78F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356360"/>
            <a:ext cx="8686799" cy="5501640"/>
          </a:xfrm>
        </p:spPr>
      </p:pic>
    </p:spTree>
    <p:extLst>
      <p:ext uri="{BB962C8B-B14F-4D97-AF65-F5344CB8AC3E}">
        <p14:creationId xmlns:p14="http://schemas.microsoft.com/office/powerpoint/2010/main" val="232077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BE72-DDFF-A145-B8BD-A99E7809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70DF25C2-27F3-0A40-BAC9-1500D00E0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69952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D916-7583-6442-B911-66EF26F7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3086C212-97A4-324F-BF19-583BA5D13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60078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E6EC-DBAA-8247-82B0-4D1FD2DA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large stone building&#10;&#10;Description automatically generated">
            <a:extLst>
              <a:ext uri="{FF2B5EF4-FFF2-40B4-BE49-F238E27FC236}">
                <a16:creationId xmlns:a16="http://schemas.microsoft.com/office/drawing/2014/main" id="{95DA8034-5934-1E44-977B-D44E36A6C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41839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25C5-726F-4145-8CCA-E99615BC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eople walking in front of a stone building&#10;&#10;Description automatically generated">
            <a:extLst>
              <a:ext uri="{FF2B5EF4-FFF2-40B4-BE49-F238E27FC236}">
                <a16:creationId xmlns:a16="http://schemas.microsoft.com/office/drawing/2014/main" id="{5EA34C20-68A3-6449-BB0F-7438AD3AB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424012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49D5-62D7-E642-964E-1CB7249C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ground, sky, table&#10;&#10;Description automatically generated">
            <a:extLst>
              <a:ext uri="{FF2B5EF4-FFF2-40B4-BE49-F238E27FC236}">
                <a16:creationId xmlns:a16="http://schemas.microsoft.com/office/drawing/2014/main" id="{A883B97D-8A94-A643-86CC-2836EEEB6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401879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D4B7B3-7A1A-BB46-91D7-91548A48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39D5144-349E-A349-83AA-F94CCF37DC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720" y="1485900"/>
            <a:ext cx="5181600" cy="3886200"/>
          </a:xfrm>
        </p:spPr>
      </p:pic>
      <p:pic>
        <p:nvPicPr>
          <p:cNvPr id="9" name="Content Placeholder 8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AFFB481F-1BD0-4340-A735-B9F9D03C72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2707" y="1253331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357386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0D8DC1-3027-2040-916C-A8C0762E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00788B98-1A85-9641-BDDB-019E651354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9829" y="899160"/>
            <a:ext cx="4038600" cy="4937760"/>
          </a:xfrm>
        </p:spPr>
      </p:pic>
      <p:pic>
        <p:nvPicPr>
          <p:cNvPr id="13" name="Content Placeholder 12" descr="A sign on the side of a brick wall&#10;&#10;Description automatically generated">
            <a:extLst>
              <a:ext uri="{FF2B5EF4-FFF2-40B4-BE49-F238E27FC236}">
                <a16:creationId xmlns:a16="http://schemas.microsoft.com/office/drawing/2014/main" id="{BE4AEBA6-4CF3-9C48-92D1-4FD205BE59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3572" y="899160"/>
            <a:ext cx="3761548" cy="4937760"/>
          </a:xfrm>
        </p:spPr>
      </p:pic>
    </p:spTree>
    <p:extLst>
      <p:ext uri="{BB962C8B-B14F-4D97-AF65-F5344CB8AC3E}">
        <p14:creationId xmlns:p14="http://schemas.microsoft.com/office/powerpoint/2010/main" val="2661022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6D3A6-C654-0742-8986-467B7080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BAF3B5F9-F371-4F45-9DF4-25C1DEEAE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365125"/>
            <a:ext cx="8366760" cy="6127750"/>
          </a:xfrm>
        </p:spPr>
      </p:pic>
    </p:spTree>
    <p:extLst>
      <p:ext uri="{BB962C8B-B14F-4D97-AF65-F5344CB8AC3E}">
        <p14:creationId xmlns:p14="http://schemas.microsoft.com/office/powerpoint/2010/main" val="145530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10BB67-4FB7-7247-9F33-EE97EDE62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ck on the side of a building&#10;&#10;Description automatically generated">
            <a:extLst>
              <a:ext uri="{FF2B5EF4-FFF2-40B4-BE49-F238E27FC236}">
                <a16:creationId xmlns:a16="http://schemas.microsoft.com/office/drawing/2014/main" id="{7111A477-D215-7A4E-A79F-ED4E95B92E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3960" y="1253331"/>
            <a:ext cx="4297680" cy="4351338"/>
          </a:xfrm>
        </p:spPr>
      </p:pic>
      <p:pic>
        <p:nvPicPr>
          <p:cNvPr id="9" name="Content Placeholder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B908E018-E8D3-4E42-B9A2-453FADA06C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3200" y="1253331"/>
            <a:ext cx="4297680" cy="4351338"/>
          </a:xfrm>
        </p:spPr>
      </p:pic>
    </p:spTree>
    <p:extLst>
      <p:ext uri="{BB962C8B-B14F-4D97-AF65-F5344CB8AC3E}">
        <p14:creationId xmlns:p14="http://schemas.microsoft.com/office/powerpoint/2010/main" val="358172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0CC9-C23D-F840-B7E3-9924D2D4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45524D15-8253-BF4B-9FFB-D54110A06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5120" y="365125"/>
            <a:ext cx="6461760" cy="6127750"/>
          </a:xfrm>
        </p:spPr>
      </p:pic>
    </p:spTree>
    <p:extLst>
      <p:ext uri="{BB962C8B-B14F-4D97-AF65-F5344CB8AC3E}">
        <p14:creationId xmlns:p14="http://schemas.microsoft.com/office/powerpoint/2010/main" val="138708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9FF1-8010-5A48-BFEA-1CB1B432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cky area&#10;&#10;Description automatically generated">
            <a:extLst>
              <a:ext uri="{FF2B5EF4-FFF2-40B4-BE49-F238E27FC236}">
                <a16:creationId xmlns:a16="http://schemas.microsoft.com/office/drawing/2014/main" id="{2472C5EE-1DD8-3E45-B8CA-66FF7BFFE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983897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82D5-D4AF-FA4D-8CDD-B54984F7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269308DE-601D-B544-BC84-C1EDD70FD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480" y="365125"/>
            <a:ext cx="6705600" cy="6127750"/>
          </a:xfrm>
        </p:spPr>
      </p:pic>
    </p:spTree>
    <p:extLst>
      <p:ext uri="{BB962C8B-B14F-4D97-AF65-F5344CB8AC3E}">
        <p14:creationId xmlns:p14="http://schemas.microsoft.com/office/powerpoint/2010/main" val="220626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F04B-4330-594C-8A4A-ECA9CEC0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building&#10;&#10;Description automatically generated">
            <a:extLst>
              <a:ext uri="{FF2B5EF4-FFF2-40B4-BE49-F238E27FC236}">
                <a16:creationId xmlns:a16="http://schemas.microsoft.com/office/drawing/2014/main" id="{E0B9C797-F558-964A-ADAF-84477C01A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349703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3239-424F-8B4D-A238-CAE469A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F747EF6B-6E54-644D-8542-F5B0DAB98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1046466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A7D6-6AC7-9643-9B60-3068144C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F27C922B-AB1A-8140-A5A0-3A2AB3C7E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85594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7A96-5597-4845-8A68-3B93C598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D6953AD4-B897-B947-BDE5-2D9EF88F6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65125"/>
            <a:ext cx="7376160" cy="6127750"/>
          </a:xfrm>
        </p:spPr>
      </p:pic>
    </p:spTree>
    <p:extLst>
      <p:ext uri="{BB962C8B-B14F-4D97-AF65-F5344CB8AC3E}">
        <p14:creationId xmlns:p14="http://schemas.microsoft.com/office/powerpoint/2010/main" val="138779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64DC-1B43-004E-8DCB-6B967262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BA159BD3-552E-694B-9308-8448FD6D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572294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7584-0857-3E43-B6AC-020A145F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lking on a brick building&#10;&#10;Description automatically generated">
            <a:extLst>
              <a:ext uri="{FF2B5EF4-FFF2-40B4-BE49-F238E27FC236}">
                <a16:creationId xmlns:a16="http://schemas.microsoft.com/office/drawing/2014/main" id="{1E8FE434-B50B-B446-B072-D5467A130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0" y="365125"/>
            <a:ext cx="6781800" cy="6127750"/>
          </a:xfrm>
        </p:spPr>
      </p:pic>
    </p:spTree>
    <p:extLst>
      <p:ext uri="{BB962C8B-B14F-4D97-AF65-F5344CB8AC3E}">
        <p14:creationId xmlns:p14="http://schemas.microsoft.com/office/powerpoint/2010/main" val="1724742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8D4A-CDD0-DA4B-B614-66F65DB4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ll, building, indoor&#10;&#10;Description automatically generated">
            <a:extLst>
              <a:ext uri="{FF2B5EF4-FFF2-40B4-BE49-F238E27FC236}">
                <a16:creationId xmlns:a16="http://schemas.microsoft.com/office/drawing/2014/main" id="{055B286A-397B-2244-9520-B6B25DEA3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560" y="365125"/>
            <a:ext cx="6248400" cy="6127750"/>
          </a:xfrm>
        </p:spPr>
      </p:pic>
    </p:spTree>
    <p:extLst>
      <p:ext uri="{BB962C8B-B14F-4D97-AF65-F5344CB8AC3E}">
        <p14:creationId xmlns:p14="http://schemas.microsoft.com/office/powerpoint/2010/main" val="235442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412FB-510D-CF46-BEA0-C750A078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building&#10;&#10;Description automatically generated">
            <a:extLst>
              <a:ext uri="{FF2B5EF4-FFF2-40B4-BE49-F238E27FC236}">
                <a16:creationId xmlns:a16="http://schemas.microsoft.com/office/drawing/2014/main" id="{F564CBA6-74F4-7F47-995C-77E20EE53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09421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E158-C2AB-CE48-A1F9-889AF0ED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2CFA5B9B-90A1-8646-B675-C07B439FF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480" y="365125"/>
            <a:ext cx="6797040" cy="6127750"/>
          </a:xfrm>
        </p:spPr>
      </p:pic>
    </p:spTree>
    <p:extLst>
      <p:ext uri="{BB962C8B-B14F-4D97-AF65-F5344CB8AC3E}">
        <p14:creationId xmlns:p14="http://schemas.microsoft.com/office/powerpoint/2010/main" val="384137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8319-45C4-C449-82AA-D3664F24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n old stone building&#10;&#10;Description automatically generated">
            <a:extLst>
              <a:ext uri="{FF2B5EF4-FFF2-40B4-BE49-F238E27FC236}">
                <a16:creationId xmlns:a16="http://schemas.microsoft.com/office/drawing/2014/main" id="{244416C5-DE32-6342-9669-799BB35EB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825493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B1C4-FBC7-C844-80DC-7A80807E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10245910-2B8A-654E-8331-B84F4FC8C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080" y="365125"/>
            <a:ext cx="8610600" cy="6127750"/>
          </a:xfrm>
        </p:spPr>
      </p:pic>
    </p:spTree>
    <p:extLst>
      <p:ext uri="{BB962C8B-B14F-4D97-AF65-F5344CB8AC3E}">
        <p14:creationId xmlns:p14="http://schemas.microsoft.com/office/powerpoint/2010/main" val="2562956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E5E2-4BBD-F740-805F-95692707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ll&#10;&#10;Description automatically generated">
            <a:extLst>
              <a:ext uri="{FF2B5EF4-FFF2-40B4-BE49-F238E27FC236}">
                <a16:creationId xmlns:a16="http://schemas.microsoft.com/office/drawing/2014/main" id="{CEEFA094-476B-F047-9565-5BA95A0E3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783702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uilding, floor&#10;&#10;Description automatically generated">
            <a:extLst>
              <a:ext uri="{FF2B5EF4-FFF2-40B4-BE49-F238E27FC236}">
                <a16:creationId xmlns:a16="http://schemas.microsoft.com/office/drawing/2014/main" id="{FF27F629-07F2-1B42-851F-E8F5B9C70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56560" y="-403862"/>
            <a:ext cx="6278879" cy="76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1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B980-EAFD-7048-9431-C2191765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5A970828-5C3A-3844-B9EE-2D6B1FB3A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320" y="365125"/>
            <a:ext cx="8290560" cy="6127750"/>
          </a:xfrm>
        </p:spPr>
      </p:pic>
    </p:spTree>
    <p:extLst>
      <p:ext uri="{BB962C8B-B14F-4D97-AF65-F5344CB8AC3E}">
        <p14:creationId xmlns:p14="http://schemas.microsoft.com/office/powerpoint/2010/main" val="1651413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EC01-60F1-B145-BE1D-DEB9A42B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29089A7D-6BE8-0B4B-9E61-596D20597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720" y="365125"/>
            <a:ext cx="8001000" cy="6127750"/>
          </a:xfrm>
        </p:spPr>
      </p:pic>
    </p:spTree>
    <p:extLst>
      <p:ext uri="{BB962C8B-B14F-4D97-AF65-F5344CB8AC3E}">
        <p14:creationId xmlns:p14="http://schemas.microsoft.com/office/powerpoint/2010/main" val="4200846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7EBA-4A22-2F46-9D92-83D347FB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1316A3E1-6EFC-264B-B792-1EB78DDD2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520" y="365125"/>
            <a:ext cx="6477000" cy="6127750"/>
          </a:xfrm>
        </p:spPr>
      </p:pic>
    </p:spTree>
    <p:extLst>
      <p:ext uri="{BB962C8B-B14F-4D97-AF65-F5344CB8AC3E}">
        <p14:creationId xmlns:p14="http://schemas.microsoft.com/office/powerpoint/2010/main" val="3907051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23E9-0562-0643-B67A-91547DD6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ld stone building&#10;&#10;Description automatically generated">
            <a:extLst>
              <a:ext uri="{FF2B5EF4-FFF2-40B4-BE49-F238E27FC236}">
                <a16:creationId xmlns:a16="http://schemas.microsoft.com/office/drawing/2014/main" id="{2AE8986C-05DE-3C47-9743-636864738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3544298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8EE2-7503-5C41-B546-09F21F1A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p, linedrawing&#10;&#10;Description automatically generated">
            <a:extLst>
              <a:ext uri="{FF2B5EF4-FFF2-40B4-BE49-F238E27FC236}">
                <a16:creationId xmlns:a16="http://schemas.microsoft.com/office/drawing/2014/main" id="{0279A450-C2AF-2C44-8076-9416EC3FC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65125"/>
            <a:ext cx="7254240" cy="6127750"/>
          </a:xfrm>
        </p:spPr>
      </p:pic>
    </p:spTree>
    <p:extLst>
      <p:ext uri="{BB962C8B-B14F-4D97-AF65-F5344CB8AC3E}">
        <p14:creationId xmlns:p14="http://schemas.microsoft.com/office/powerpoint/2010/main" val="3628683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19E0-100E-5049-9E89-1335862D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large building&#10;&#10;Description automatically generated">
            <a:extLst>
              <a:ext uri="{FF2B5EF4-FFF2-40B4-BE49-F238E27FC236}">
                <a16:creationId xmlns:a16="http://schemas.microsoft.com/office/drawing/2014/main" id="{7A7CDBB7-B1B5-D840-8289-79B155AEF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156973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AF83-F34E-6142-AEE2-614DCA8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1613825A-6330-F94D-915A-011FE3A9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920" y="365125"/>
            <a:ext cx="7498080" cy="6127750"/>
          </a:xfrm>
        </p:spPr>
      </p:pic>
    </p:spTree>
    <p:extLst>
      <p:ext uri="{BB962C8B-B14F-4D97-AF65-F5344CB8AC3E}">
        <p14:creationId xmlns:p14="http://schemas.microsoft.com/office/powerpoint/2010/main" val="111886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AA3C-8A2F-8042-B1E6-4889D7CC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statue in front of a brick building&#10;&#10;Description automatically generated">
            <a:extLst>
              <a:ext uri="{FF2B5EF4-FFF2-40B4-BE49-F238E27FC236}">
                <a16:creationId xmlns:a16="http://schemas.microsoft.com/office/drawing/2014/main" id="{9558AFEF-A3F3-2C45-8A24-265706E9A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450832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75771-8E97-1645-81F8-C71D6B07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building, ground, outdoor&#10;&#10;Description automatically generated">
            <a:extLst>
              <a:ext uri="{FF2B5EF4-FFF2-40B4-BE49-F238E27FC236}">
                <a16:creationId xmlns:a16="http://schemas.microsoft.com/office/drawing/2014/main" id="{BBD9F9CD-93D6-FF47-9CE3-EF68655A8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65125"/>
            <a:ext cx="7818120" cy="6127750"/>
          </a:xfrm>
        </p:spPr>
      </p:pic>
    </p:spTree>
    <p:extLst>
      <p:ext uri="{BB962C8B-B14F-4D97-AF65-F5344CB8AC3E}">
        <p14:creationId xmlns:p14="http://schemas.microsoft.com/office/powerpoint/2010/main" val="2480967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880F-77D6-0C4C-94CE-9B8C2877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building material, outdoor, ground&#10;&#10;Description automatically generated">
            <a:extLst>
              <a:ext uri="{FF2B5EF4-FFF2-40B4-BE49-F238E27FC236}">
                <a16:creationId xmlns:a16="http://schemas.microsoft.com/office/drawing/2014/main" id="{5BDB44E2-ED9C-5B4D-A177-0FA12AFCC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820" y="365125"/>
            <a:ext cx="8976360" cy="6127750"/>
          </a:xfrm>
        </p:spPr>
      </p:pic>
    </p:spTree>
    <p:extLst>
      <p:ext uri="{BB962C8B-B14F-4D97-AF65-F5344CB8AC3E}">
        <p14:creationId xmlns:p14="http://schemas.microsoft.com/office/powerpoint/2010/main" val="909932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7CAC-5E74-C945-B597-82E11A65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66174B1E-F649-4C42-A9D3-96DA0B40C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840" y="365125"/>
            <a:ext cx="9128760" cy="6127750"/>
          </a:xfrm>
        </p:spPr>
      </p:pic>
    </p:spTree>
    <p:extLst>
      <p:ext uri="{BB962C8B-B14F-4D97-AF65-F5344CB8AC3E}">
        <p14:creationId xmlns:p14="http://schemas.microsoft.com/office/powerpoint/2010/main" val="3057375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54DA-ADE7-594D-83B5-373BA086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9863DA6E-27C6-E34F-8925-295DB9E69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3509083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AF60-8EC2-6843-8146-82E5B097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front of a castle&#10;&#10;Description automatically generated">
            <a:extLst>
              <a:ext uri="{FF2B5EF4-FFF2-40B4-BE49-F238E27FC236}">
                <a16:creationId xmlns:a16="http://schemas.microsoft.com/office/drawing/2014/main" id="{B51C545C-8E36-6B4E-A88C-73560A3E6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80" y="365125"/>
            <a:ext cx="10774680" cy="6127750"/>
          </a:xfrm>
        </p:spPr>
      </p:pic>
    </p:spTree>
    <p:extLst>
      <p:ext uri="{BB962C8B-B14F-4D97-AF65-F5344CB8AC3E}">
        <p14:creationId xmlns:p14="http://schemas.microsoft.com/office/powerpoint/2010/main" val="2879381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C8A2-A090-424D-92EB-BFB24DA0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building&#10;&#10;Description automatically generated">
            <a:extLst>
              <a:ext uri="{FF2B5EF4-FFF2-40B4-BE49-F238E27FC236}">
                <a16:creationId xmlns:a16="http://schemas.microsoft.com/office/drawing/2014/main" id="{2AE15861-BB92-8848-8CE3-57148C438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537585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AAE4-CA02-7B4D-9568-D53D1AB5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cat&#10;&#10;Description automatically generated">
            <a:extLst>
              <a:ext uri="{FF2B5EF4-FFF2-40B4-BE49-F238E27FC236}">
                <a16:creationId xmlns:a16="http://schemas.microsoft.com/office/drawing/2014/main" id="{4FF14552-F5D1-FC42-B751-7BFCAAD34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04739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B589-6F70-6245-8D0D-3E2693C5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view of a city street in front of a building&#10;&#10;Description automatically generated">
            <a:extLst>
              <a:ext uri="{FF2B5EF4-FFF2-40B4-BE49-F238E27FC236}">
                <a16:creationId xmlns:a16="http://schemas.microsoft.com/office/drawing/2014/main" id="{51ACA271-5A6A-0149-8F4A-BB3F94ACC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383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65E3-2815-554A-A8F1-CF942C6B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large stone building&#10;&#10;Description automatically generated">
            <a:extLst>
              <a:ext uri="{FF2B5EF4-FFF2-40B4-BE49-F238E27FC236}">
                <a16:creationId xmlns:a16="http://schemas.microsoft.com/office/drawing/2014/main" id="{7A82A2B4-D746-0541-BD16-0E6868ECA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636398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8BD1-6F34-2441-B4DE-D3DCC91B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B2C39F39-441E-A44F-BFB1-92DD92344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34636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6B78-B6EB-3A49-A726-B6C076C6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brick building&#10;&#10;Description automatically generated">
            <a:extLst>
              <a:ext uri="{FF2B5EF4-FFF2-40B4-BE49-F238E27FC236}">
                <a16:creationId xmlns:a16="http://schemas.microsoft.com/office/drawing/2014/main" id="{679BD5FE-9A88-8046-AE57-00F966950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1296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AC11-94D6-A544-B198-89AF2E2B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ld stone building&#10;&#10;Description automatically generated">
            <a:extLst>
              <a:ext uri="{FF2B5EF4-FFF2-40B4-BE49-F238E27FC236}">
                <a16:creationId xmlns:a16="http://schemas.microsoft.com/office/drawing/2014/main" id="{21177766-8326-C14B-93EE-56A71BD7A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932426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</Words>
  <Application>Microsoft Macintosh PowerPoint</Application>
  <PresentationFormat>Widescreen</PresentationFormat>
  <Paragraphs>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Иерусалим после крестоносцев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Иерусалим после крестоносцев </dc:title>
  <dc:creator>Victoria Berliant</dc:creator>
  <cp:lastModifiedBy>Victoria Berliant</cp:lastModifiedBy>
  <cp:revision>17</cp:revision>
  <dcterms:created xsi:type="dcterms:W3CDTF">2019-05-18T17:09:56Z</dcterms:created>
  <dcterms:modified xsi:type="dcterms:W3CDTF">2019-05-18T20:06:37Z</dcterms:modified>
</cp:coreProperties>
</file>