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CDC71-8903-1C45-8D85-C7D200F7EDD1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8956-64B8-4744-9A55-C1BB102AE1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82498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>
                    <a:alpha val="81000"/>
                  </a:srgbClr>
                </a:solidFill>
              </a:rPr>
              <a:t>Yiddish in New York</a:t>
            </a:r>
            <a:r>
              <a:rPr lang="ru-RU" sz="4000" b="1" dirty="0" smtClean="0">
                <a:solidFill>
                  <a:srgbClr val="FF0000">
                    <a:alpha val="81000"/>
                  </a:srgbClr>
                </a:solidFill>
              </a:rPr>
              <a:t>: Первые 150 лет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556" dirty="0" smtClean="0">
                <a:cs typeface="Lucida Grande CY"/>
              </a:rPr>
              <a:t>Михаил Крутиков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2667" dirty="0" smtClean="0">
                <a:solidFill>
                  <a:schemeClr val="tx1">
                    <a:alpha val="85000"/>
                  </a:schemeClr>
                </a:solidFill>
              </a:rPr>
              <a:t>University of Michigan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556" dirty="0" smtClean="0"/>
              <a:t>Эшколот, 22 декабря 2013 г.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6" name="Content Placeholder 5" descr="zuni maud ny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7675" r="-37675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Квартира в </a:t>
            </a:r>
            <a:r>
              <a:rPr lang="en-US" dirty="0" smtClean="0"/>
              <a:t>Tenement House</a:t>
            </a:r>
            <a:endParaRPr lang="en-US" dirty="0"/>
          </a:p>
        </p:txBody>
      </p:sp>
      <p:pic>
        <p:nvPicPr>
          <p:cNvPr id="4" name="Content Placeholder 3" descr="PA 8803.1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5631" r="-5631"/>
          <a:stretch>
            <a:fillRect/>
          </a:stretch>
        </p:blipFill>
        <p:spPr/>
      </p:pic>
      <p:pic>
        <p:nvPicPr>
          <p:cNvPr id="6" name="Content Placeholder 3" descr="PA 8803.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4410" r="-4410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60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46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Джейкоб Эпстейн, «Девушки возвращаются с работы», 1903</a:t>
            </a:r>
            <a:endParaRPr lang="en-US" dirty="0"/>
          </a:p>
        </p:txBody>
      </p:sp>
      <p:pic>
        <p:nvPicPr>
          <p:cNvPr id="7" name="Content Placeholder 6" descr="Hapgood Epstein girls after work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81688" r="-81688"/>
              <a:stretch>
                <a:fillRect/>
              </a:stretch>
            </p:blipFill>
          </mc:Choice>
          <mc:Fallback>
            <p:blipFill>
              <a:blip r:embed="rId3"/>
              <a:srcRect l="-81688" r="-81688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Издания Розенфельда в английском и немецком переводе (художник Эфраим Лилиен)</a:t>
            </a:r>
            <a:endParaRPr lang="en-US" sz="3600" dirty="0"/>
          </a:p>
        </p:txBody>
      </p:sp>
      <p:pic>
        <p:nvPicPr>
          <p:cNvPr id="7" name="Content Placeholder 6" descr="Lilien Rosenfeld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9416" b="-39416"/>
          <a:stretch>
            <a:fillRect/>
          </a:stretch>
        </p:blipFill>
        <p:spPr/>
      </p:pic>
      <p:pic>
        <p:nvPicPr>
          <p:cNvPr id="5" name="Content Placeholder 4" descr="Rosenfeld Title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-20484" r="-20484"/>
              <a:stretch>
                <a:fillRect/>
              </a:stretch>
            </p:blipFill>
          </mc:Choice>
          <mc:Fallback>
            <p:blipFill>
              <a:blip r:embed="rId4"/>
              <a:srcRect l="-20484" r="-20484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Пожар на швейной фабрике </a:t>
            </a:r>
            <a:r>
              <a:rPr lang="en-US" dirty="0" smtClean="0"/>
              <a:t>Triangle, 1911</a:t>
            </a:r>
            <a:endParaRPr lang="en-US" dirty="0"/>
          </a:p>
        </p:txBody>
      </p:sp>
      <p:pic>
        <p:nvPicPr>
          <p:cNvPr id="5" name="Content Placeholder 4" descr="Image_of_Triangle_Shirtwaist_Factory_fire_on_March_25_-_19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066" r="-69066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Похороны Шолом-Алейхема, 15 мая 1916 </a:t>
            </a:r>
            <a:endParaRPr lang="en-US" sz="2800" dirty="0"/>
          </a:p>
        </p:txBody>
      </p:sp>
      <p:pic>
        <p:nvPicPr>
          <p:cNvPr id="7" name="Content Placeholder 6" descr="sholem-aleichem-funeral-nyc-1916-c-yiv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4823" r="-24823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6619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Театральная труппа Бориса Томашефского </a:t>
            </a:r>
            <a:endParaRPr lang="en-US" dirty="0"/>
          </a:p>
        </p:txBody>
      </p:sp>
      <p:pic>
        <p:nvPicPr>
          <p:cNvPr id="4" name="Content Placeholder 3" descr="boriscompany_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792" r="-3792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8861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Спектакль «Еврейский Король Лир», в главной роли Яков Адлер</a:t>
            </a:r>
            <a:endParaRPr lang="en-US" dirty="0"/>
          </a:p>
        </p:txBody>
      </p:sp>
      <p:pic>
        <p:nvPicPr>
          <p:cNvPr id="4" name="Content Placeholder 3" descr="king-lear-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5625" r="-85625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598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Начало: 1 марта 1881 г., Санкт-Петербург</a:t>
            </a:r>
            <a:endParaRPr lang="en-US" dirty="0"/>
          </a:p>
        </p:txBody>
      </p:sp>
      <p:pic>
        <p:nvPicPr>
          <p:cNvPr id="4" name="Content Placeholder 3" descr="Barnes_2010-05-06_p.55_Czar_Alexander_II_murder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203" r="-1620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Альфред Стиглиц, «Третий класс»</a:t>
            </a:r>
            <a:r>
              <a:rPr lang="en-US" dirty="0" smtClean="0"/>
              <a:t>, 1907</a:t>
            </a:r>
            <a:endParaRPr lang="en-US" dirty="0"/>
          </a:p>
        </p:txBody>
      </p:sp>
      <p:pic>
        <p:nvPicPr>
          <p:cNvPr id="4" name="Content Placeholder 3" descr="Alfred_Stieglitz_(American_-_The_Steerage_-_Google_Art_Projec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4483" r="-6448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Прибытие иммигрантов в Нью-Йорк, 1902</a:t>
            </a:r>
            <a:br>
              <a:rPr lang="ru-RU" sz="2400" b="1" dirty="0" smtClean="0"/>
            </a:br>
            <a:r>
              <a:rPr lang="ru-RU" sz="2400" b="1" dirty="0" smtClean="0"/>
              <a:t>На заднем плане – новый центр приема иммигрантов </a:t>
            </a:r>
            <a:r>
              <a:rPr lang="ru-RU" sz="2400" b="1" smtClean="0"/>
              <a:t>на острове Эллис-Айленд</a:t>
            </a:r>
            <a:endParaRPr lang="en-US" sz="2400" b="1" dirty="0"/>
          </a:p>
        </p:txBody>
      </p:sp>
      <p:pic>
        <p:nvPicPr>
          <p:cNvPr id="7" name="Content Placeholder 6" descr="Ellis_island_19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1710" r="-11710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1931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>
            <a:normAutofit/>
          </a:bodyPr>
          <a:lstStyle/>
          <a:p>
            <a:r>
              <a:rPr lang="ru-RU" dirty="0" smtClean="0"/>
              <a:t>Евреи в США, 1860-1960</a:t>
            </a:r>
            <a:endParaRPr lang="en-US" dirty="0"/>
          </a:p>
        </p:txBody>
      </p:sp>
      <p:pic>
        <p:nvPicPr>
          <p:cNvPr id="4" name="Content Placeholder 3" descr="Jews US19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048" r="-10048"/>
          <a:stretch>
            <a:fillRect/>
          </a:stretch>
        </p:blipFill>
        <p:spPr>
          <a:xfrm>
            <a:off x="-203200" y="1058333"/>
            <a:ext cx="9560305" cy="5257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Привет из Нью-Йорка</a:t>
            </a:r>
            <a:endParaRPr lang="en-US" dirty="0"/>
          </a:p>
        </p:txBody>
      </p:sp>
      <p:pic>
        <p:nvPicPr>
          <p:cNvPr id="4" name="Content Placeholder 3" descr="lower_east_side_post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8792" r="-8792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4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2681"/>
          </a:xfrm>
        </p:spPr>
        <p:txBody>
          <a:bodyPr/>
          <a:lstStyle/>
          <a:p>
            <a:r>
              <a:rPr lang="ru-RU" dirty="0" smtClean="0"/>
              <a:t>Нижний Ист-Сайд</a:t>
            </a:r>
            <a:endParaRPr lang="en-US" dirty="0"/>
          </a:p>
        </p:txBody>
      </p:sp>
      <p:pic>
        <p:nvPicPr>
          <p:cNvPr id="7" name="Content Placeholder 6" descr="Lower_Manhattan_Map_LES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5867" b="-15867"/>
          <a:stretch>
            <a:fillRect/>
          </a:stretch>
        </p:blipFill>
        <p:spPr>
          <a:xfrm>
            <a:off x="457200" y="1042682"/>
            <a:ext cx="4038600" cy="5083481"/>
          </a:xfrm>
        </p:spPr>
      </p:pic>
      <p:pic>
        <p:nvPicPr>
          <p:cNvPr id="8" name="Content Placeholder 7" descr="lower_east_side-map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034" b="-6034"/>
          <a:stretch>
            <a:fillRect/>
          </a:stretch>
        </p:blipFill>
        <p:spPr>
          <a:xfrm>
            <a:off x="4648200" y="1042682"/>
            <a:ext cx="4038600" cy="508348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Нижний Ист-Сайд, конец </a:t>
            </a:r>
            <a:r>
              <a:rPr lang="en-US" dirty="0" smtClean="0"/>
              <a:t>XIX</a:t>
            </a:r>
            <a:r>
              <a:rPr lang="ru-RU" dirty="0" smtClean="0"/>
              <a:t> века</a:t>
            </a:r>
            <a:endParaRPr lang="en-US" dirty="0"/>
          </a:p>
        </p:txBody>
      </p:sp>
      <p:pic>
        <p:nvPicPr>
          <p:cNvPr id="4" name="Content Placeholder 3" descr="PA 9901.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83699" r="-83699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911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Tenement House</a:t>
            </a:r>
            <a:endParaRPr lang="en-US" dirty="0"/>
          </a:p>
        </p:txBody>
      </p:sp>
      <p:pic>
        <p:nvPicPr>
          <p:cNvPr id="4" name="Content Placeholder 3" descr="PA 8803.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2385" r="-22385"/>
          <a:stretch>
            <a:fillRect/>
          </a:stretch>
        </p:blipFill>
        <p:spPr/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7815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Macintosh PowerPoint</Application>
  <PresentationFormat>On-screen Show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Yiddish in New York: Первые 150 лет Михаил Крутиков University of Michigan Эшколот, 22 декабря 2013 г. </vt:lpstr>
      <vt:lpstr>Начало: 1 марта 1881 г., Санкт-Петербург</vt:lpstr>
      <vt:lpstr>Альфред Стиглиц, «Третий класс», 1907</vt:lpstr>
      <vt:lpstr>Прибытие иммигрантов в Нью-Йорк, 1902 На заднем плане – новый центр приема иммигрантов на острове Эллис-Айленд</vt:lpstr>
      <vt:lpstr>Евреи в США, 1860-1960</vt:lpstr>
      <vt:lpstr>Привет из Нью-Йорка</vt:lpstr>
      <vt:lpstr>Нижний Ист-Сайд</vt:lpstr>
      <vt:lpstr>Нижний Ист-Сайд, конец XIX века</vt:lpstr>
      <vt:lpstr>Tenement House</vt:lpstr>
      <vt:lpstr>Квартира в Tenement House</vt:lpstr>
      <vt:lpstr>Джейкоб Эпстейн, «Девушки возвращаются с работы», 1903</vt:lpstr>
      <vt:lpstr>Издания Розенфельда в английском и немецком переводе (художник Эфраим Лилиен)</vt:lpstr>
      <vt:lpstr>Пожар на швейной фабрике Triangle, 1911</vt:lpstr>
      <vt:lpstr>Похороны Шолом-Алейхема, 15 мая 1916 </vt:lpstr>
      <vt:lpstr>Театральная труппа Бориса Томашефского </vt:lpstr>
      <vt:lpstr>Спектакль «Еврейский Король Лир», в главной роли Яков Адлер</vt:lpstr>
      <vt:lpstr>Slide 17</vt:lpstr>
    </vt:vector>
  </TitlesOfParts>
  <Company>University of Michigan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Yiddish in New York: Первые 150 лет Михаил Крутиков University of Michigan Эшколот, 22 декабря 2013 г. </dc:title>
  <dc:creator>Mikhail Krutikov</dc:creator>
  <cp:lastModifiedBy>Mikhail Krutikov</cp:lastModifiedBy>
  <cp:revision>1</cp:revision>
  <dcterms:created xsi:type="dcterms:W3CDTF">2013-12-23T08:00:52Z</dcterms:created>
  <dcterms:modified xsi:type="dcterms:W3CDTF">2013-12-23T08:01:49Z</dcterms:modified>
</cp:coreProperties>
</file>