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</p:sldMasterIdLst>
  <p:sldIdLst>
    <p:sldId id="256" r:id="rId2"/>
    <p:sldId id="269" r:id="rId3"/>
    <p:sldId id="258" r:id="rId4"/>
    <p:sldId id="263" r:id="rId5"/>
    <p:sldId id="259" r:id="rId6"/>
    <p:sldId id="260" r:id="rId7"/>
    <p:sldId id="264" r:id="rId8"/>
    <p:sldId id="272" r:id="rId9"/>
    <p:sldId id="265" r:id="rId10"/>
    <p:sldId id="268" r:id="rId11"/>
    <p:sldId id="261" r:id="rId12"/>
    <p:sldId id="273" r:id="rId13"/>
    <p:sldId id="266" r:id="rId14"/>
    <p:sldId id="267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2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9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9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6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3BBB8-EFFE-4BA8-8306-5A07D13194FD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0D91-CB42-4BA7-AB4F-04D4595B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68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LIBMAN MD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Доктор Хаус Госпиталя Горы Синай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Альберт Эйнштейн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Нью-Йорк, 1921, 1933-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55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69" y="1825625"/>
            <a:ext cx="3452061" cy="4351338"/>
          </a:xfrm>
        </p:spPr>
      </p:pic>
    </p:spTree>
    <p:extLst>
      <p:ext uri="{BB962C8B-B14F-4D97-AF65-F5344CB8AC3E}">
        <p14:creationId xmlns:p14="http://schemas.microsoft.com/office/powerpoint/2010/main" val="2339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Альберт Эйнштейн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5528" y="1814732"/>
            <a:ext cx="5136305" cy="43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2124"/>
            <a:ext cx="10515600" cy="5764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Gabriola" panose="04040605051002020D02" pitchFamily="82" charset="0"/>
              </a:rPr>
              <a:t>We now know that science cannot grow out of empiricism alone, that in the constructions of science we need to use </a:t>
            </a:r>
            <a:r>
              <a:rPr lang="en-US" sz="4000" b="1" dirty="0">
                <a:latin typeface="Gabriola" panose="04040605051002020D02" pitchFamily="82" charset="0"/>
              </a:rPr>
              <a:t>free invention</a:t>
            </a:r>
            <a:r>
              <a:rPr lang="en-US" sz="4000" dirty="0">
                <a:latin typeface="Gabriola" panose="04040605051002020D02" pitchFamily="82" charset="0"/>
              </a:rPr>
              <a:t> which only </a:t>
            </a:r>
            <a:r>
              <a:rPr lang="en-US" sz="4000" i="1" dirty="0">
                <a:latin typeface="Gabriola" panose="04040605051002020D02" pitchFamily="82" charset="0"/>
              </a:rPr>
              <a:t>a posteriori</a:t>
            </a:r>
            <a:r>
              <a:rPr lang="en-US" sz="4000" dirty="0">
                <a:latin typeface="Gabriola" panose="04040605051002020D02" pitchFamily="82" charset="0"/>
              </a:rPr>
              <a:t> can be confirmed with experience as to its usefulness.</a:t>
            </a:r>
            <a:endParaRPr lang="en-US" sz="4000" dirty="0"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sz="4000" dirty="0" smtClean="0"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Gabriola" panose="04040605051002020D02" pitchFamily="82" charset="0"/>
              </a:rPr>
              <a:t>Мы знаем, что наука не может строиться только на экспериментальных данных, для развития науки необходимо </a:t>
            </a:r>
            <a:r>
              <a:rPr lang="ru-RU" sz="4000" b="1" dirty="0" smtClean="0">
                <a:latin typeface="Gabriola" panose="04040605051002020D02" pitchFamily="82" charset="0"/>
              </a:rPr>
              <a:t>свободное творчество</a:t>
            </a:r>
            <a:r>
              <a:rPr lang="ru-RU" sz="4000" dirty="0" smtClean="0">
                <a:latin typeface="Gabriola" panose="04040605051002020D02" pitchFamily="82" charset="0"/>
              </a:rPr>
              <a:t>, которое лишь задним числом может быть подтверждено опытным путем и признано полезным.</a:t>
            </a:r>
            <a:endParaRPr lang="en-US" sz="4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Голда Меир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Нью-Йорк, 1932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17" y="1825625"/>
            <a:ext cx="3381766" cy="4351338"/>
          </a:xfrm>
        </p:spPr>
      </p:pic>
    </p:spTree>
    <p:extLst>
      <p:ext uri="{BB962C8B-B14F-4D97-AF65-F5344CB8AC3E}">
        <p14:creationId xmlns:p14="http://schemas.microsoft.com/office/powerpoint/2010/main" val="30681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Голди Мейерсон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5" y="1414264"/>
            <a:ext cx="7795249" cy="5213073"/>
          </a:xfrm>
        </p:spPr>
      </p:pic>
    </p:spTree>
    <p:extLst>
      <p:ext uri="{BB962C8B-B14F-4D97-AF65-F5344CB8AC3E}">
        <p14:creationId xmlns:p14="http://schemas.microsoft.com/office/powerpoint/2010/main" val="10222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Харпо Маркс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, 1888-1964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44" y="1825625"/>
            <a:ext cx="3379311" cy="4351338"/>
          </a:xfrm>
        </p:spPr>
      </p:pic>
    </p:spTree>
    <p:extLst>
      <p:ext uri="{BB962C8B-B14F-4D97-AF65-F5344CB8AC3E}">
        <p14:creationId xmlns:p14="http://schemas.microsoft.com/office/powerpoint/2010/main" val="24175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5" y="181680"/>
            <a:ext cx="4048058" cy="6377077"/>
          </a:xfrm>
        </p:spPr>
      </p:pic>
    </p:spTree>
    <p:extLst>
      <p:ext uri="{BB962C8B-B14F-4D97-AF65-F5344CB8AC3E}">
        <p14:creationId xmlns:p14="http://schemas.microsoft.com/office/powerpoint/2010/main" val="13475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Имануэль Либман</a:t>
            </a:r>
            <a:br>
              <a:rPr lang="ru-RU" b="1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Нью-Йорк, 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872-1946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95" y="1825625"/>
            <a:ext cx="6275609" cy="47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8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Густав Малер</a:t>
            </a:r>
            <a:br>
              <a:rPr lang="ru-RU" b="1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Нью-Йорк, 1910-11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91" y="1690688"/>
            <a:ext cx="2891849" cy="4816204"/>
          </a:xfrm>
        </p:spPr>
      </p:pic>
    </p:spTree>
    <p:extLst>
      <p:ext uri="{BB962C8B-B14F-4D97-AF65-F5344CB8AC3E}">
        <p14:creationId xmlns:p14="http://schemas.microsoft.com/office/powerpoint/2010/main" val="7013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Сара Бернар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Нью-Йорк, 1917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75" y="2036640"/>
            <a:ext cx="3615849" cy="4351338"/>
          </a:xfrm>
        </p:spPr>
      </p:pic>
    </p:spTree>
    <p:extLst>
      <p:ext uri="{BB962C8B-B14F-4D97-AF65-F5344CB8AC3E}">
        <p14:creationId xmlns:p14="http://schemas.microsoft.com/office/powerpoint/2010/main" val="24727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nch actress Sarah Bernhardt arrives in New York City following a visit to the ...HD Stock Foot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678" y="478302"/>
            <a:ext cx="10631378" cy="5980015"/>
          </a:xfrm>
        </p:spPr>
      </p:pic>
    </p:spTree>
    <p:extLst>
      <p:ext uri="{BB962C8B-B14F-4D97-AF65-F5344CB8AC3E}">
        <p14:creationId xmlns:p14="http://schemas.microsoft.com/office/powerpoint/2010/main" val="15126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506" y="548640"/>
            <a:ext cx="7486355" cy="5614255"/>
          </a:xfrm>
        </p:spPr>
      </p:pic>
    </p:spTree>
    <p:extLst>
      <p:ext uri="{BB962C8B-B14F-4D97-AF65-F5344CB8AC3E}">
        <p14:creationId xmlns:p14="http://schemas.microsoft.com/office/powerpoint/2010/main" val="867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Письмо сыну Морису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02" y="1825625"/>
            <a:ext cx="6877395" cy="4351338"/>
          </a:xfrm>
        </p:spPr>
      </p:pic>
    </p:spTree>
    <p:extLst>
      <p:ext uri="{BB962C8B-B14F-4D97-AF65-F5344CB8AC3E}">
        <p14:creationId xmlns:p14="http://schemas.microsoft.com/office/powerpoint/2010/main" val="28386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4851"/>
            <a:ext cx="10515600" cy="5842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Gabriola" panose="04040605051002020D02" pitchFamily="82" charset="0"/>
              </a:rPr>
              <a:t>Доктор Либман прямо с порога заявил, что мои легкие в превосходном состоянии, что моему сердцу двадцать </a:t>
            </a:r>
            <a:r>
              <a:rPr lang="ru-RU" sz="4000" dirty="0" smtClean="0">
                <a:latin typeface="Gabriola" panose="04040605051002020D02" pitchFamily="82" charset="0"/>
              </a:rPr>
              <a:t>лет, </a:t>
            </a:r>
            <a:r>
              <a:rPr lang="ru-RU" sz="4000" dirty="0">
                <a:latin typeface="Gabriola" panose="04040605051002020D02" pitchFamily="82" charset="0"/>
              </a:rPr>
              <a:t>и оно обладает поразительной жизненной силой, а затем бросился к телефону: «Алло? Срочно вызовите д-ра Бергера! Он на операции? Хорошо, как только операция закончится, пусть берет машину и мчится в «Савой», здесь срочный тяжелый случай, да еще всемирно известная </a:t>
            </a:r>
            <a:r>
              <a:rPr lang="ru-RU" sz="4000" dirty="0" smtClean="0">
                <a:latin typeface="Gabriola" panose="04040605051002020D02" pitchFamily="82" charset="0"/>
              </a:rPr>
              <a:t>персона</a:t>
            </a:r>
            <a:r>
              <a:rPr lang="ru-RU" sz="4000" dirty="0">
                <a:latin typeface="Gabriola" panose="04040605051002020D02" pitchFamily="82" charset="0"/>
              </a:rPr>
              <a:t>!». Он повесил трубку и замолчал. Лицо его было необычно бледным, рано поседевшие волосы были похожи на влажный мрамор в лунном свете. По-французски он не мог сказать ни </a:t>
            </a:r>
            <a:r>
              <a:rPr lang="ru-RU" sz="4000" dirty="0" smtClean="0">
                <a:latin typeface="Gabriola" panose="04040605051002020D02" pitchFamily="82" charset="0"/>
              </a:rPr>
              <a:t>слова…</a:t>
            </a:r>
            <a:endParaRPr lang="en-US" sz="4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Госпиталь Горы Синай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46" y="1825625"/>
            <a:ext cx="9240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155</Words>
  <Application>Microsoft Office PowerPoint</Application>
  <PresentationFormat>Widescreen</PresentationFormat>
  <Paragraphs>16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Office Theme</vt:lpstr>
      <vt:lpstr>LIBMAN MD</vt:lpstr>
      <vt:lpstr>Имануэль Либман Нью-Йорк, 1872-1946</vt:lpstr>
      <vt:lpstr>Густав Малер Нью-Йорк, 1910-11</vt:lpstr>
      <vt:lpstr>Сара Бернар Нью-Йорк, 1917</vt:lpstr>
      <vt:lpstr>PowerPoint Presentation</vt:lpstr>
      <vt:lpstr>PowerPoint Presentation</vt:lpstr>
      <vt:lpstr>Письмо сыну Морису</vt:lpstr>
      <vt:lpstr>PowerPoint Presentation</vt:lpstr>
      <vt:lpstr>Госпиталь Горы Синай</vt:lpstr>
      <vt:lpstr>Альберт Эйнштейн Нью-Йорк, 1921, 1933-55</vt:lpstr>
      <vt:lpstr>Альберт Эйнштейн</vt:lpstr>
      <vt:lpstr>PowerPoint Presentation</vt:lpstr>
      <vt:lpstr>Голда Меир Нью-Йорк, 1932</vt:lpstr>
      <vt:lpstr>Голди Мейерсон</vt:lpstr>
      <vt:lpstr>Харпо Маркс Нью-Йорк, 1888-1964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LIBMAN MD</dc:title>
  <dc:creator>Simon Parizhsky</dc:creator>
  <cp:lastModifiedBy>Simon Parizhsky</cp:lastModifiedBy>
  <cp:revision>8</cp:revision>
  <dcterms:created xsi:type="dcterms:W3CDTF">2014-03-22T17:55:29Z</dcterms:created>
  <dcterms:modified xsi:type="dcterms:W3CDTF">2014-03-22T19:22:12Z</dcterms:modified>
</cp:coreProperties>
</file>