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660"/>
  </p:normalViewPr>
  <p:slideViewPr>
    <p:cSldViewPr>
      <p:cViewPr varScale="1">
        <p:scale>
          <a:sx n="65" d="100"/>
          <a:sy n="65" d="100"/>
        </p:scale>
        <p:origin x="-130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7F45-08CE-466F-A7ED-087A4F533181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93D-9085-484A-B054-F2B9EF6CD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52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7F45-08CE-466F-A7ED-087A4F533181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93D-9085-484A-B054-F2B9EF6CD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7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7F45-08CE-466F-A7ED-087A4F533181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93D-9085-484A-B054-F2B9EF6CD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9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7F45-08CE-466F-A7ED-087A4F533181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93D-9085-484A-B054-F2B9EF6CD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0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7F45-08CE-466F-A7ED-087A4F533181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93D-9085-484A-B054-F2B9EF6CD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96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7F45-08CE-466F-A7ED-087A4F533181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93D-9085-484A-B054-F2B9EF6CD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4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7F45-08CE-466F-A7ED-087A4F533181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93D-9085-484A-B054-F2B9EF6CD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6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7F45-08CE-466F-A7ED-087A4F533181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93D-9085-484A-B054-F2B9EF6CD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4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7F45-08CE-466F-A7ED-087A4F533181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93D-9085-484A-B054-F2B9EF6CD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0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7F45-08CE-466F-A7ED-087A4F533181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93D-9085-484A-B054-F2B9EF6CD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8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7F45-08CE-466F-A7ED-087A4F533181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93D-9085-484A-B054-F2B9EF6CD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6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C7F45-08CE-466F-A7ED-087A4F533181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A093D-9085-484A-B054-F2B9EF6CD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7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F:\ФОТОАРХИВ_март 2014\Фотоархив_Территориальные коллекции\Архангельская коллекция\Мезенское собрание\2007\DPh07_Arch-Mez_007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80020"/>
            <a:ext cx="10287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96752"/>
            <a:ext cx="3600400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Религиозные запреты: </a:t>
            </a:r>
            <a:r>
              <a:rPr lang="ru-RU" sz="3600" b="1" dirty="0" smtClean="0"/>
              <a:t>правила  и компромиссы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665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ФОТОАРХИВ_март 2014\Фотоархив_Территориальные коллекции\Архангельская коллекция\Мезенское собрание\2007\DPh07_Arch-Mez_01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1467677"/>
            <a:ext cx="6240694" cy="936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ФОТОАРХИВ_март 2014\Фотоархив_Территориальные коллекции\Архангельская коллекция\Мезенское собрание\2007\DPh07_Arch-Mez_01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26" y="926993"/>
            <a:ext cx="6552341" cy="491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9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ТОАРХИВ_март 2014\Фотоархив_Территориальные коллекции\Архангельская коллекция\Мезенское собрание\2007\DPh07_Arch-Lesh_01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28934" cy="604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ТОАРХИВ_март 2014\Фотоархив_Территориальные коллекции\Архангельская коллекция\Мезенское собрание\2007\DPh07_Arch-Lesh_01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ТОАРХИВ_март 2014\Фотоархив_Территориальные коллекции\Архангельская коллекция\Мезенское собрание\2007\DPh07_Arch-Mez_0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37448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ФОТОАРХИВ_март 2014\Фотоархив_Территориальные коллекции\Архангельская коллекция\Мезенское собрание\2007\DPh07_Arch-Mez_001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ФОТОАРХИВ_март 2014\Фотоархив_Территориальные коллекции\Архангельская коллекция\Мезенское собрание\2007\DPh07_Arch-Mez_00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ФОТОАРХИВ_март 2014\Фотоархив_Территориальные коллекции\Архангельская коллекция\Мезенское собрание\2007\DPh07_Arch-Mez_00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5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ФОТОАРХИВ_март 2014\Фотоархив_Территориальные коллекции\Архангельская коллекция\Мезенское собрание\2007\DPh07_Arch-Mez_00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ФОТОАРХИВ_март 2014\Фотоархив_Территориальные коллекции\Архангельская коллекция\Мезенское собрание\2007\DPh07_Arch-Mez_00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1683568"/>
            <a:ext cx="6729264" cy="897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5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5</cp:revision>
  <dcterms:created xsi:type="dcterms:W3CDTF">2016-10-27T12:08:56Z</dcterms:created>
  <dcterms:modified xsi:type="dcterms:W3CDTF">2016-10-27T13:31:56Z</dcterms:modified>
</cp:coreProperties>
</file>