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8" r:id="rId2"/>
    <p:sldId id="389" r:id="rId3"/>
    <p:sldId id="277" r:id="rId4"/>
    <p:sldId id="367" r:id="rId5"/>
    <p:sldId id="368" r:id="rId6"/>
    <p:sldId id="369" r:id="rId7"/>
    <p:sldId id="376" r:id="rId8"/>
    <p:sldId id="377" r:id="rId9"/>
    <p:sldId id="279" r:id="rId10"/>
    <p:sldId id="281" r:id="rId11"/>
    <p:sldId id="329" r:id="rId12"/>
    <p:sldId id="265" r:id="rId13"/>
    <p:sldId id="274" r:id="rId14"/>
    <p:sldId id="267" r:id="rId15"/>
    <p:sldId id="341" r:id="rId16"/>
    <p:sldId id="354" r:id="rId17"/>
    <p:sldId id="384" r:id="rId18"/>
    <p:sldId id="338" r:id="rId19"/>
    <p:sldId id="266" r:id="rId20"/>
    <p:sldId id="263" r:id="rId21"/>
    <p:sldId id="353" r:id="rId22"/>
    <p:sldId id="258" r:id="rId23"/>
    <p:sldId id="375" r:id="rId24"/>
    <p:sldId id="360" r:id="rId25"/>
    <p:sldId id="359" r:id="rId26"/>
    <p:sldId id="356" r:id="rId27"/>
    <p:sldId id="361" r:id="rId28"/>
    <p:sldId id="363" r:id="rId29"/>
    <p:sldId id="364" r:id="rId30"/>
    <p:sldId id="357" r:id="rId31"/>
    <p:sldId id="260" r:id="rId32"/>
    <p:sldId id="378" r:id="rId33"/>
    <p:sldId id="261" r:id="rId34"/>
    <p:sldId id="300" r:id="rId35"/>
    <p:sldId id="288" r:id="rId36"/>
    <p:sldId id="366" r:id="rId37"/>
    <p:sldId id="355" r:id="rId38"/>
    <p:sldId id="289" r:id="rId39"/>
    <p:sldId id="290" r:id="rId40"/>
    <p:sldId id="291" r:id="rId41"/>
    <p:sldId id="327" r:id="rId42"/>
    <p:sldId id="337" r:id="rId43"/>
    <p:sldId id="335" r:id="rId44"/>
    <p:sldId id="336" r:id="rId45"/>
    <p:sldId id="276" r:id="rId46"/>
    <p:sldId id="379" r:id="rId47"/>
    <p:sldId id="285" r:id="rId48"/>
    <p:sldId id="268" r:id="rId49"/>
    <p:sldId id="269" r:id="rId50"/>
    <p:sldId id="280" r:id="rId51"/>
    <p:sldId id="270" r:id="rId52"/>
    <p:sldId id="271" r:id="rId53"/>
    <p:sldId id="272" r:id="rId54"/>
    <p:sldId id="381" r:id="rId55"/>
    <p:sldId id="388" r:id="rId56"/>
    <p:sldId id="387" r:id="rId57"/>
    <p:sldId id="382" r:id="rId58"/>
    <p:sldId id="380" r:id="rId59"/>
    <p:sldId id="344" r:id="rId60"/>
    <p:sldId id="345" r:id="rId61"/>
    <p:sldId id="346" r:id="rId62"/>
    <p:sldId id="347" r:id="rId63"/>
    <p:sldId id="348" r:id="rId64"/>
    <p:sldId id="350" r:id="rId65"/>
    <p:sldId id="342" r:id="rId66"/>
    <p:sldId id="370" r:id="rId67"/>
    <p:sldId id="332" r:id="rId68"/>
    <p:sldId id="275" r:id="rId69"/>
    <p:sldId id="383" r:id="rId70"/>
    <p:sldId id="293" r:id="rId71"/>
    <p:sldId id="284" r:id="rId72"/>
    <p:sldId id="385" r:id="rId73"/>
    <p:sldId id="386" r:id="rId74"/>
    <p:sldId id="371" r:id="rId75"/>
    <p:sldId id="331" r:id="rId76"/>
    <p:sldId id="304" r:id="rId77"/>
    <p:sldId id="305" r:id="rId78"/>
    <p:sldId id="333" r:id="rId79"/>
    <p:sldId id="334" r:id="rId80"/>
    <p:sldId id="306" r:id="rId81"/>
    <p:sldId id="307" r:id="rId82"/>
    <p:sldId id="308" r:id="rId83"/>
    <p:sldId id="309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14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dirty="0"/>
              <a:t>Горшки и Народы: </a:t>
            </a:r>
            <a:r>
              <a:rPr lang="en-US" sz="6000" b="1" dirty="0"/>
              <a:t/>
            </a:r>
            <a:br>
              <a:rPr lang="en-US" sz="6000" b="1" dirty="0"/>
            </a:br>
            <a:r>
              <a:rPr lang="ru-RU" sz="3600" b="1" dirty="0"/>
              <a:t>о чем может рассказать глина</a:t>
            </a:r>
            <a:endParaRPr lang="en-US" sz="3600" b="1" dirty="0"/>
          </a:p>
        </p:txBody>
      </p:sp>
      <p:pic>
        <p:nvPicPr>
          <p:cNvPr id="51202" name="Picture 2" descr="C:\Users\Indy424\Desktop\webinar\SPB\MB\2561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0060"/>
            <a:ext cx="9245539" cy="486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04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09" y="533400"/>
            <a:ext cx="9251018" cy="5791200"/>
          </a:xfrm>
        </p:spPr>
      </p:pic>
    </p:spTree>
    <p:extLst>
      <p:ext uri="{BB962C8B-B14F-4D97-AF65-F5344CB8AC3E}">
        <p14:creationId xmlns:p14="http://schemas.microsoft.com/office/powerpoint/2010/main" val="2887910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508" y="18660"/>
            <a:ext cx="10259007" cy="6839339"/>
          </a:xfrm>
        </p:spPr>
      </p:pic>
    </p:spTree>
    <p:extLst>
      <p:ext uri="{BB962C8B-B14F-4D97-AF65-F5344CB8AC3E}">
        <p14:creationId xmlns:p14="http://schemas.microsoft.com/office/powerpoint/2010/main" val="3942469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81000"/>
            <a:ext cx="4436300" cy="6577142"/>
          </a:xfrm>
        </p:spPr>
      </p:pic>
      <p:sp>
        <p:nvSpPr>
          <p:cNvPr id="3" name="Arc 2"/>
          <p:cNvSpPr/>
          <p:nvPr/>
        </p:nvSpPr>
        <p:spPr>
          <a:xfrm flipV="1">
            <a:off x="4800600" y="5257800"/>
            <a:ext cx="381000" cy="381000"/>
          </a:xfrm>
          <a:prstGeom prst="arc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/>
          <p:cNvSpPr/>
          <p:nvPr/>
        </p:nvSpPr>
        <p:spPr>
          <a:xfrm rot="4523804">
            <a:off x="4750645" y="5205269"/>
            <a:ext cx="496143" cy="721174"/>
          </a:xfrm>
          <a:prstGeom prst="arc">
            <a:avLst>
              <a:gd name="adj1" fmla="val 16103638"/>
              <a:gd name="adj2" fmla="val 0"/>
            </a:avLst>
          </a:prstGeom>
          <a:ln w="539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015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C:\Users\user\Documents\מצגות\קיאפה באבן והמסר\LMLK\12313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38400"/>
            <a:ext cx="3657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 descr="C:\Users\user\Documents\מצגות\קיאפה באבן והמסר\LMLK\250px-Lmlk-seal_impression-h2d-gg22_2003-02-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343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:\Users\user\Documents\מצגות\קיאפה באבן והמסר\LMLK\12518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971800"/>
            <a:ext cx="3240088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3" descr="C:\Users\user\Documents\מצגות\קיאפה באבן והמסר\LMLK\__1_~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3963" y="2895600"/>
            <a:ext cx="4079876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" descr="C:\Users\user\Pictures\K025401 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953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39726"/>
            <a:ext cx="6781800" cy="6899281"/>
          </a:xfrm>
        </p:spPr>
      </p:pic>
    </p:spTree>
    <p:extLst>
      <p:ext uri="{BB962C8B-B14F-4D97-AF65-F5344CB8AC3E}">
        <p14:creationId xmlns:p14="http://schemas.microsoft.com/office/powerpoint/2010/main" val="2765644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2438400"/>
            <a:ext cx="7239000" cy="4329378"/>
          </a:xfrm>
        </p:spPr>
      </p:pic>
      <p:pic>
        <p:nvPicPr>
          <p:cNvPr id="5" name="Picture 7" descr="C:\Users\user\Documents\Press HU May 12\8. Khirbet Qeiyafa pottery ark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410" y="-78066"/>
            <a:ext cx="3794482" cy="388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14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110067"/>
            <a:ext cx="7848600" cy="6968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012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z-Cyrl-AZ" b="1" dirty="0"/>
              <a:t>Наследство Ахикама сына Рафая</a:t>
            </a:r>
            <a:r>
              <a:rPr lang="en-US" b="1" dirty="0"/>
              <a:t>h</a:t>
            </a:r>
            <a:r>
              <a:rPr lang="az-Cyrl-AZ" b="1" dirty="0"/>
              <a:t>у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85526"/>
            <a:ext cx="5867400" cy="4881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524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51" y="533400"/>
            <a:ext cx="7283411" cy="6248400"/>
          </a:xfrm>
        </p:spPr>
      </p:pic>
    </p:spTree>
    <p:extLst>
      <p:ext uri="{BB962C8B-B14F-4D97-AF65-F5344CB8AC3E}">
        <p14:creationId xmlns:p14="http://schemas.microsoft.com/office/powerpoint/2010/main" val="1221194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003515"/>
            <a:ext cx="6248400" cy="5186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75153"/>
            <a:ext cx="1981200" cy="1884970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971800"/>
            <a:ext cx="3046267" cy="321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82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16321"/>
            <a:ext cx="6096000" cy="6868102"/>
          </a:xfrm>
        </p:spPr>
      </p:pic>
    </p:spTree>
    <p:extLst>
      <p:ext uri="{BB962C8B-B14F-4D97-AF65-F5344CB8AC3E}">
        <p14:creationId xmlns:p14="http://schemas.microsoft.com/office/powerpoint/2010/main" val="340763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652113" cy="69230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39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az-Cyrl-AZ" b="1" dirty="0"/>
              <a:t>Модель печени для гадания</a:t>
            </a:r>
            <a:endParaRPr lang="en-US" b="1" dirty="0"/>
          </a:p>
        </p:txBody>
      </p:sp>
      <p:pic>
        <p:nvPicPr>
          <p:cNvPr id="14338" name="Picture 2" descr="C:\Users\Indy424\Desktop\webinar\5 MB\284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2960"/>
            <a:ext cx="9144000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506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7529"/>
          </a:xfrm>
        </p:spPr>
        <p:txBody>
          <a:bodyPr>
            <a:normAutofit/>
          </a:bodyPr>
          <a:lstStyle/>
          <a:p>
            <a:r>
              <a:rPr lang="en-US" sz="3200" b="1" dirty="0"/>
              <a:t>“</a:t>
            </a:r>
            <a:r>
              <a:rPr lang="az-Cyrl-AZ" sz="3200" b="1" dirty="0"/>
              <a:t>Металлическая</a:t>
            </a:r>
            <a:r>
              <a:rPr lang="en-US" sz="3200" b="1" dirty="0"/>
              <a:t>”</a:t>
            </a:r>
            <a:r>
              <a:rPr lang="az-Cyrl-AZ" sz="3200" b="1" dirty="0"/>
              <a:t> керамика. Ранняя Бронза"</a:t>
            </a:r>
            <a:endParaRPr lang="en-US" sz="3200" b="1" dirty="0"/>
          </a:p>
        </p:txBody>
      </p:sp>
      <p:pic>
        <p:nvPicPr>
          <p:cNvPr id="5" name="Picture 2" descr="C:\Users\Indy424\Desktop\webinar\4 EB\41ZLxFWz8HL._SY3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8" y="1165159"/>
            <a:ext cx="3781915" cy="558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881743"/>
            <a:ext cx="3716482" cy="587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92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512795"/>
            <a:ext cx="9829800" cy="7372350"/>
          </a:xfrm>
        </p:spPr>
      </p:pic>
    </p:spTree>
    <p:extLst>
      <p:ext uri="{BB962C8B-B14F-4D97-AF65-F5344CB8AC3E}">
        <p14:creationId xmlns:p14="http://schemas.microsoft.com/office/powerpoint/2010/main" val="3735618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803427"/>
            <a:ext cx="9448800" cy="7661427"/>
          </a:xfrm>
        </p:spPr>
      </p:pic>
    </p:spTree>
    <p:extLst>
      <p:ext uri="{BB962C8B-B14F-4D97-AF65-F5344CB8AC3E}">
        <p14:creationId xmlns:p14="http://schemas.microsoft.com/office/powerpoint/2010/main" val="53519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" y="76200"/>
            <a:ext cx="9272554" cy="695441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638800"/>
            <a:ext cx="8229600" cy="1143000"/>
          </a:xfrm>
        </p:spPr>
        <p:txBody>
          <a:bodyPr/>
          <a:lstStyle/>
          <a:p>
            <a:r>
              <a:rPr lang="az-Cyrl-AZ" b="1" dirty="0"/>
              <a:t>Абидос. Могила </a:t>
            </a:r>
            <a:r>
              <a:rPr lang="en-US" b="1" dirty="0"/>
              <a:t>U-j</a:t>
            </a:r>
          </a:p>
        </p:txBody>
      </p:sp>
    </p:spTree>
    <p:extLst>
      <p:ext uri="{BB962C8B-B14F-4D97-AF65-F5344CB8AC3E}">
        <p14:creationId xmlns:p14="http://schemas.microsoft.com/office/powerpoint/2010/main" val="902102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322" y="0"/>
            <a:ext cx="8543405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315200" y="3886200"/>
            <a:ext cx="990600" cy="38100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640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az-Cyrl-AZ" sz="3600" b="1" dirty="0"/>
              <a:t>Египет. Керамика культуры "Накада"</a:t>
            </a:r>
            <a:endParaRPr lang="en-US" sz="3600" b="1" dirty="0"/>
          </a:p>
        </p:txBody>
      </p:sp>
      <p:pic>
        <p:nvPicPr>
          <p:cNvPr id="62466" name="Picture 2" descr="C:\Users\Indy424\Desktop\webinar\4 EB\1028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37540"/>
            <a:ext cx="4267200" cy="582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068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88" y="1646242"/>
            <a:ext cx="3943563" cy="521175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075" y="1646242"/>
            <a:ext cx="5213925" cy="5211758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b="1" dirty="0"/>
              <a:t>"Абидосская посуда"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5772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" y="-105383"/>
            <a:ext cx="8763000" cy="69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86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" y="-28607"/>
            <a:ext cx="10058400" cy="67056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18" y="2302482"/>
            <a:ext cx="3733800" cy="4374511"/>
          </a:xfrm>
        </p:spPr>
      </p:pic>
    </p:spTree>
    <p:extLst>
      <p:ext uri="{BB962C8B-B14F-4D97-AF65-F5344CB8AC3E}">
        <p14:creationId xmlns:p14="http://schemas.microsoft.com/office/powerpoint/2010/main" val="184820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Фигурки Ослов</a:t>
            </a:r>
            <a:endParaRPr lang="en-US" b="1" dirty="0"/>
          </a:p>
        </p:txBody>
      </p:sp>
      <p:pic>
        <p:nvPicPr>
          <p:cNvPr id="8194" name="Picture 2" descr="C:\Users\Indy424\Desktop\2015_09_01\IMG_001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70155"/>
            <a:ext cx="8839200" cy="598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448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3048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Связи на Кавказе: </a:t>
            </a:r>
            <a:r>
              <a:rPr lang="en-US" b="1" dirty="0"/>
              <a:t/>
            </a:r>
            <a:br>
              <a:rPr lang="en-US" b="1" dirty="0"/>
            </a:br>
            <a:r>
              <a:rPr lang="az-Cyrl-AZ" b="1" dirty="0"/>
              <a:t>Керамика Хирбет Йерах.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327659"/>
            <a:ext cx="6705600" cy="5564553"/>
          </a:xfrm>
        </p:spPr>
      </p:pic>
    </p:spTree>
    <p:extLst>
      <p:ext uri="{BB962C8B-B14F-4D97-AF65-F5344CB8AC3E}">
        <p14:creationId xmlns:p14="http://schemas.microsoft.com/office/powerpoint/2010/main" val="895677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14" y="1752600"/>
            <a:ext cx="9245827" cy="6430963"/>
          </a:xfrm>
        </p:spPr>
      </p:pic>
      <p:cxnSp>
        <p:nvCxnSpPr>
          <p:cNvPr id="6" name="Straight Arrow Connector 5"/>
          <p:cNvCxnSpPr/>
          <p:nvPr/>
        </p:nvCxnSpPr>
        <p:spPr>
          <a:xfrm flipV="1">
            <a:off x="3352800" y="3429000"/>
            <a:ext cx="533400" cy="228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791200" y="5105400"/>
            <a:ext cx="609600" cy="15240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352800" y="2979738"/>
            <a:ext cx="533400" cy="228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352800" y="4343400"/>
            <a:ext cx="533400" cy="228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894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22" y="524632"/>
            <a:ext cx="9257522" cy="5876168"/>
          </a:xfrm>
        </p:spPr>
      </p:pic>
    </p:spTree>
    <p:extLst>
      <p:ext uri="{BB962C8B-B14F-4D97-AF65-F5344CB8AC3E}">
        <p14:creationId xmlns:p14="http://schemas.microsoft.com/office/powerpoint/2010/main" val="30876892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" y="1981200"/>
            <a:ext cx="9142389" cy="3816053"/>
          </a:xfrm>
        </p:spPr>
      </p:pic>
    </p:spTree>
    <p:extLst>
      <p:ext uri="{BB962C8B-B14F-4D97-AF65-F5344CB8AC3E}">
        <p14:creationId xmlns:p14="http://schemas.microsoft.com/office/powerpoint/2010/main" val="1541130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1"/>
            <a:ext cx="9178212" cy="6996347"/>
          </a:xfrm>
        </p:spPr>
      </p:pic>
    </p:spTree>
    <p:extLst>
      <p:ext uri="{BB962C8B-B14F-4D97-AF65-F5344CB8AC3E}">
        <p14:creationId xmlns:p14="http://schemas.microsoft.com/office/powerpoint/2010/main" val="8303647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31" y="-152790"/>
            <a:ext cx="9391261" cy="704344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-3500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Шенгавит: Кура-Аракская культура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79462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 descr="C:\Users\Indy424\Desktop\webinar\4 EB\atchitecture\84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19007"/>
            <a:ext cx="7086600" cy="680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5380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16328" y="525727"/>
            <a:ext cx="6034617" cy="45259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600" y="1057559"/>
            <a:ext cx="5181600" cy="44380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276599"/>
            <a:ext cx="2484000" cy="217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916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z-Cyrl-AZ" b="1" dirty="0"/>
              <a:t>Полный набор шеф-повара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425414"/>
            <a:ext cx="702799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72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1555"/>
            <a:ext cx="10439400" cy="6879394"/>
          </a:xfrm>
        </p:spPr>
      </p:pic>
    </p:spTree>
    <p:extLst>
      <p:ext uri="{BB962C8B-B14F-4D97-AF65-F5344CB8AC3E}">
        <p14:creationId xmlns:p14="http://schemas.microsoft.com/office/powerpoint/2010/main" val="278202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00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Гордон</a:t>
            </a:r>
            <a:r>
              <a:rPr lang="en-US" b="1" dirty="0"/>
              <a:t/>
            </a:r>
            <a:br>
              <a:rPr lang="en-US" b="1" dirty="0"/>
            </a:br>
            <a:r>
              <a:rPr lang="az-Cyrl-AZ" b="1" dirty="0"/>
              <a:t> Чайлд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903154"/>
            <a:ext cx="4586664" cy="4967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0"/>
            <a:ext cx="3474720" cy="33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554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23" y="0"/>
            <a:ext cx="9504723" cy="6858000"/>
          </a:xfrm>
        </p:spPr>
      </p:pic>
      <p:cxnSp>
        <p:nvCxnSpPr>
          <p:cNvPr id="7" name="Straight Arrow Connector 6"/>
          <p:cNvCxnSpPr/>
          <p:nvPr/>
        </p:nvCxnSpPr>
        <p:spPr>
          <a:xfrm flipH="1">
            <a:off x="8534400" y="2590800"/>
            <a:ext cx="3810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857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00470" y="29329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Перевал </a:t>
            </a:r>
            <a:r>
              <a:rPr lang="en-US" b="1" dirty="0"/>
              <a:t/>
            </a:r>
            <a:br>
              <a:rPr lang="en-US" b="1" dirty="0"/>
            </a:br>
            <a:r>
              <a:rPr lang="az-Cyrl-AZ" b="1" dirty="0"/>
              <a:t>Зо`ар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6201" y="0"/>
            <a:ext cx="5257800" cy="6937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087" y="1729598"/>
            <a:ext cx="4002835" cy="408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665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12977"/>
          </a:xfrm>
        </p:spPr>
      </p:pic>
    </p:spTree>
    <p:extLst>
      <p:ext uri="{BB962C8B-B14F-4D97-AF65-F5344CB8AC3E}">
        <p14:creationId xmlns:p14="http://schemas.microsoft.com/office/powerpoint/2010/main" val="307010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083"/>
            <a:ext cx="9144000" cy="7044083"/>
          </a:xfrm>
        </p:spPr>
      </p:pic>
    </p:spTree>
    <p:extLst>
      <p:ext uri="{BB962C8B-B14F-4D97-AF65-F5344CB8AC3E}">
        <p14:creationId xmlns:p14="http://schemas.microsoft.com/office/powerpoint/2010/main" val="15046843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b="1" dirty="0"/>
              <a:t>два горшка- два народа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5100" y="1417638"/>
            <a:ext cx="3733800" cy="542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783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Indy424\Desktop\webinar\7 IRI\Map-of-philistine-cities-battl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437014"/>
            <a:ext cx="5410200" cy="729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609600" y="2590800"/>
            <a:ext cx="1828800" cy="1524000"/>
          </a:xfrm>
          <a:prstGeom prst="rightArrow">
            <a:avLst/>
          </a:prstGeom>
          <a:solidFill>
            <a:srgbClr val="FF0000"/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0800000">
            <a:off x="6324600" y="2895600"/>
            <a:ext cx="1828800" cy="1524000"/>
          </a:xfrm>
          <a:prstGeom prst="rightArrow">
            <a:avLst/>
          </a:prstGeom>
          <a:solidFill>
            <a:srgbClr val="FF0000"/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427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-152400"/>
            <a:ext cx="5410200" cy="7134629"/>
          </a:xfrm>
        </p:spPr>
      </p:pic>
    </p:spTree>
    <p:extLst>
      <p:ext uri="{BB962C8B-B14F-4D97-AF65-F5344CB8AC3E}">
        <p14:creationId xmlns:p14="http://schemas.microsoft.com/office/powerpoint/2010/main" val="26726715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Фараоны в Ханаане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524000" y="1397000"/>
          <a:ext cx="60960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rgbClr val="FF0000"/>
                          </a:solidFill>
                        </a:rPr>
                        <a:t>Merneptah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1213-1203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/>
                        <a:t>Amenmesse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1203-1200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/>
                        <a:t>Seti</a:t>
                      </a:r>
                      <a:r>
                        <a:rPr lang="en-US" b="1" dirty="0"/>
                        <a:t>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1200-1194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/>
                        <a:t>Siptah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1194-1188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/>
                        <a:t>Tawosret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1188-1186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/>
                        <a:t>Sethnakht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1186-1184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rgbClr val="FF0000"/>
                          </a:solidFill>
                        </a:rPr>
                        <a:t>Ramesess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="1" baseline="0" dirty="0"/>
                        <a:t>III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1184-1153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/>
                        <a:t>Ramesess</a:t>
                      </a:r>
                      <a:r>
                        <a:rPr lang="en-US" b="1" dirty="0"/>
                        <a:t> 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1153-1147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/>
                        <a:t>Ramesess</a:t>
                      </a:r>
                      <a:r>
                        <a:rPr lang="en-US" b="1" baseline="0" dirty="0"/>
                        <a:t> V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1147-1143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rgbClr val="FF0000"/>
                          </a:solidFill>
                        </a:rPr>
                        <a:t>Ramesess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="1" dirty="0"/>
                        <a:t>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1143-1136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30752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Indy424\Desktop\webinar\historical seminar\10 cent\Medinet_habu_relief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1295400"/>
            <a:ext cx="10210800" cy="589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316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5219700" cy="7018455"/>
          </a:xfrm>
        </p:spPr>
      </p:pic>
    </p:spTree>
    <p:extLst>
      <p:ext uri="{BB962C8B-B14F-4D97-AF65-F5344CB8AC3E}">
        <p14:creationId xmlns:p14="http://schemas.microsoft.com/office/powerpoint/2010/main" val="269427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6248400" cy="6850594"/>
          </a:xfrm>
        </p:spPr>
      </p:pic>
    </p:spTree>
    <p:extLst>
      <p:ext uri="{BB962C8B-B14F-4D97-AF65-F5344CB8AC3E}">
        <p14:creationId xmlns:p14="http://schemas.microsoft.com/office/powerpoint/2010/main" val="23486931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Indy424\Desktop\webinar\SPB\Ir1+filistians\298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7315200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6948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z-Cyrl-AZ" dirty="0"/>
              <a:t>Микенская керамика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Myc. III C 1 B</a:t>
            </a:r>
          </a:p>
        </p:txBody>
      </p:sp>
      <p:pic>
        <p:nvPicPr>
          <p:cNvPr id="7170" name="Picture 2" descr="C:\Users\Indy424\Desktop\webinar\historical seminar\10 cent\4-Philistine-I-Bowls-Mycenean-IIIC-1-B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99" y="1545845"/>
            <a:ext cx="7988901" cy="493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6247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Indy424\Desktop\webinar\7 IRI\4187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9664892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215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indy424\Desktop\2012_09_04\IMG_00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05179" y="-595579"/>
            <a:ext cx="6886042" cy="807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4072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indy424\Desktop\variapics\110114_AG7N3405_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8585"/>
            <a:ext cx="9144000" cy="719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9492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 descr="C:\Users\Indy424\Desktop\webinar\historical seminar\10 cent\olive pit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294438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8489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052"/>
            <a:ext cx="9144000" cy="3316748"/>
          </a:xfrm>
        </p:spPr>
      </p:pic>
    </p:spTree>
    <p:extLst>
      <p:ext uri="{BB962C8B-B14F-4D97-AF65-F5344CB8AC3E}">
        <p14:creationId xmlns:p14="http://schemas.microsoft.com/office/powerpoint/2010/main" val="16450821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79" y="0"/>
            <a:ext cx="6238841" cy="6858000"/>
          </a:xfrm>
        </p:spPr>
      </p:pic>
    </p:spTree>
    <p:extLst>
      <p:ext uri="{BB962C8B-B14F-4D97-AF65-F5344CB8AC3E}">
        <p14:creationId xmlns:p14="http://schemas.microsoft.com/office/powerpoint/2010/main" val="9473784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3733800"/>
            <a:ext cx="3733800" cy="251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1520"/>
            <a:ext cx="8534400" cy="310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3505200" y="3352800"/>
            <a:ext cx="762000" cy="4572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791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" y="1219200"/>
            <a:ext cx="9269943" cy="5364163"/>
          </a:xfrm>
        </p:spPr>
      </p:pic>
    </p:spTree>
    <p:extLst>
      <p:ext uri="{BB962C8B-B14F-4D97-AF65-F5344CB8AC3E}">
        <p14:creationId xmlns:p14="http://schemas.microsoft.com/office/powerpoint/2010/main" val="308069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Indy424\Desktop\webinar\SPB\2015_06_29\IMG_001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488808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2199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Indy424\Desktop\webinar\SPB\2015_06_29\IMG_0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"/>
            <a:ext cx="7239000" cy="641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5545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Indy424\Desktop\webinar\SPB\2015_06_29\IMG_002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038"/>
            <a:ext cx="9144000" cy="655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1646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Indy424\Desktop\webinar\SPB\2015_06_29\IMG_00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7738960" cy="460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1617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40215"/>
            <a:ext cx="3352800" cy="440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Indy424\Desktop\webinar\2015_06_30\IMG_0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309160"/>
            <a:ext cx="4724400" cy="42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0311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95600"/>
            <a:ext cx="3977527" cy="361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429000"/>
            <a:ext cx="2583075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7536075" y="3048000"/>
            <a:ext cx="838200" cy="5334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33400"/>
            <a:ext cx="5029200" cy="226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2964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" y="723900"/>
            <a:ext cx="8839200" cy="6629400"/>
          </a:xfrm>
        </p:spPr>
      </p:pic>
      <p:sp>
        <p:nvSpPr>
          <p:cNvPr id="5" name="Oval 4"/>
          <p:cNvSpPr/>
          <p:nvPr/>
        </p:nvSpPr>
        <p:spPr>
          <a:xfrm>
            <a:off x="3886200" y="4191000"/>
            <a:ext cx="1447800" cy="838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29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26" y="1520232"/>
            <a:ext cx="9120673" cy="471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734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/>
          </a:p>
        </p:txBody>
      </p:sp>
      <p:pic>
        <p:nvPicPr>
          <p:cNvPr id="4" name="Picture 5" descr="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37752"/>
            <a:ext cx="3977012" cy="350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 descr="C:\Users\indy424\Desktop\2012_09_04\IMG_0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114" y="2158217"/>
            <a:ext cx="4413250" cy="36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239000" y="1752600"/>
            <a:ext cx="2090866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470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indy424\Desktop\progress\ארכיאולוגיה\קייפה\תיקיה חדשה chosen pics\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505200"/>
            <a:ext cx="5791200" cy="386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2" y="0"/>
            <a:ext cx="3779741" cy="333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940" y="-152400"/>
            <a:ext cx="4907059" cy="3505042"/>
          </a:xfrm>
        </p:spPr>
      </p:pic>
    </p:spTree>
    <p:extLst>
      <p:ext uri="{BB962C8B-B14F-4D97-AF65-F5344CB8AC3E}">
        <p14:creationId xmlns:p14="http://schemas.microsoft.com/office/powerpoint/2010/main" val="3726728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523" y="-7776"/>
            <a:ext cx="10298663" cy="686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027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961" y="381000"/>
            <a:ext cx="837905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822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Сосуды для смешивания жидкостей</a:t>
            </a:r>
            <a:endParaRPr lang="en-US" dirty="0"/>
          </a:p>
        </p:txBody>
      </p:sp>
      <p:pic>
        <p:nvPicPr>
          <p:cNvPr id="58370" name="Picture 2" descr="C:\Users\indy424\Desktop\2012_09_04\IMG_002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52" y="1219200"/>
            <a:ext cx="4039601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ocuments\קיאפה ספר פופולארי\קיאפה פופולארי\figures\גליון צבע 4 חפצי פולחן\Qeiyafa color 57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8" y="1219200"/>
            <a:ext cx="469029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9113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Indy424\Desktop\webinar\SPB\IR2\325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7663"/>
            <a:ext cx="3429000" cy="506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ndy424\Desktop\Lmlk-seal_impression-h2d-gg22_2003-02-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57400"/>
            <a:ext cx="4267200" cy="310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9338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/>
              <a:t>יין עשן</a:t>
            </a:r>
            <a:r>
              <a:rPr lang="en-US" b="1" dirty="0"/>
              <a:t>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696200" cy="5330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005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Импорт из Кипра: не всё так просто</a:t>
            </a:r>
            <a:endParaRPr lang="en-US" b="1" dirty="0"/>
          </a:p>
        </p:txBody>
      </p:sp>
      <p:pic>
        <p:nvPicPr>
          <p:cNvPr id="17410" name="Picture 2" descr="C:\Users\Indy424\Desktop\webinar\6 LB\LB\450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49" y="914400"/>
            <a:ext cx="928227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0899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5916992" cy="6934200"/>
          </a:xfrm>
        </p:spPr>
      </p:pic>
    </p:spTree>
    <p:extLst>
      <p:ext uri="{BB962C8B-B14F-4D97-AF65-F5344CB8AC3E}">
        <p14:creationId xmlns:p14="http://schemas.microsoft.com/office/powerpoint/2010/main" val="26593588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74638"/>
            <a:ext cx="4191000" cy="6319696"/>
          </a:xfrm>
        </p:spPr>
      </p:pic>
    </p:spTree>
    <p:extLst>
      <p:ext uri="{BB962C8B-B14F-4D97-AF65-F5344CB8AC3E}">
        <p14:creationId xmlns:p14="http://schemas.microsoft.com/office/powerpoint/2010/main" val="32101636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4648200" cy="700911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-141577"/>
            <a:ext cx="4657513" cy="69995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3124200"/>
            <a:ext cx="914400" cy="2514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233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904" y="47031"/>
            <a:ext cx="9433303" cy="6810970"/>
          </a:xfr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7010400" y="2590800"/>
            <a:ext cx="685800" cy="457200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604837"/>
            <a:ext cx="2978987" cy="244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871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841" y="-213144"/>
            <a:ext cx="9461241" cy="7071144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7086600" y="1524000"/>
            <a:ext cx="685800" cy="457200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0"/>
            <a:ext cx="2538413" cy="270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19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Indy424\Desktop\webinar\6 LB\34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383" y="2743200"/>
            <a:ext cx="6454469" cy="416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7" y="0"/>
            <a:ext cx="3594147" cy="4525963"/>
          </a:xfrm>
        </p:spPr>
      </p:pic>
    </p:spTree>
    <p:extLst>
      <p:ext uri="{BB962C8B-B14F-4D97-AF65-F5344CB8AC3E}">
        <p14:creationId xmlns:p14="http://schemas.microsoft.com/office/powerpoint/2010/main" val="25298257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Indy424\Desktop\webinar\3 chalcolithic\untitled-24jp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776512"/>
            <a:ext cx="6629400" cy="809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8069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C:\Users\Indy424\Desktop\dance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416" y="4419600"/>
            <a:ext cx="18764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Indy424\Desktop\danc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648" y="4428186"/>
            <a:ext cx="356235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C:\Users\Indy424\Desktop\dance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3053219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C:\Users\Indy424\Desktop\Samarra5000b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1"/>
            <a:ext cx="348765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9182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-65224"/>
            <a:ext cx="5181600" cy="6923224"/>
          </a:xfrm>
        </p:spPr>
      </p:pic>
    </p:spTree>
    <p:extLst>
      <p:ext uri="{BB962C8B-B14F-4D97-AF65-F5344CB8AC3E}">
        <p14:creationId xmlns:p14="http://schemas.microsoft.com/office/powerpoint/2010/main" val="34375238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6" y="-6180"/>
            <a:ext cx="9148665" cy="6864180"/>
          </a:xfrm>
        </p:spPr>
      </p:pic>
    </p:spTree>
    <p:extLst>
      <p:ext uri="{BB962C8B-B14F-4D97-AF65-F5344CB8AC3E}">
        <p14:creationId xmlns:p14="http://schemas.microsoft.com/office/powerpoint/2010/main" val="2358507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155" y="-6220"/>
            <a:ext cx="4935173" cy="328282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6801"/>
            <a:ext cx="57912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78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1846</TotalTime>
  <Words>100</Words>
  <Application>Microsoft Office PowerPoint</Application>
  <PresentationFormat>On-screen Show (4:3)</PresentationFormat>
  <Paragraphs>39</Paragraphs>
  <Slides>83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7" baseType="lpstr">
      <vt:lpstr>Arial</vt:lpstr>
      <vt:lpstr>Calibri</vt:lpstr>
      <vt:lpstr>Times New Roman</vt:lpstr>
      <vt:lpstr>Office Theme</vt:lpstr>
      <vt:lpstr>Горшки и Народы:  о чем может рассказать глина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Наследство Ахикама сына Рафаяhу</vt:lpstr>
      <vt:lpstr>PowerPoint Presentation</vt:lpstr>
      <vt:lpstr>PowerPoint Presentation</vt:lpstr>
      <vt:lpstr>PowerPoint Presentation</vt:lpstr>
      <vt:lpstr>Модель печени для гадания</vt:lpstr>
      <vt:lpstr>“Металлическая” керамика. Ранняя Бронза"</vt:lpstr>
      <vt:lpstr>PowerPoint Presentation</vt:lpstr>
      <vt:lpstr>PowerPoint Presentation</vt:lpstr>
      <vt:lpstr>Абидос. Могила U-j</vt:lpstr>
      <vt:lpstr>PowerPoint Presentation</vt:lpstr>
      <vt:lpstr>Египет. Керамика культуры "Накада"</vt:lpstr>
      <vt:lpstr>"Абидосская посуда"</vt:lpstr>
      <vt:lpstr>PowerPoint Presentation</vt:lpstr>
      <vt:lpstr>Фигурки Ослов</vt:lpstr>
      <vt:lpstr>Связи на Кавказе:  Керамика Хирбет Йерах.</vt:lpstr>
      <vt:lpstr>PowerPoint Presentation</vt:lpstr>
      <vt:lpstr>PowerPoint Presentation</vt:lpstr>
      <vt:lpstr>PowerPoint Presentation</vt:lpstr>
      <vt:lpstr>PowerPoint Presentation</vt:lpstr>
      <vt:lpstr>Шенгавит: Кура-Аракская культура</vt:lpstr>
      <vt:lpstr>PowerPoint Presentation</vt:lpstr>
      <vt:lpstr>PowerPoint Presentation</vt:lpstr>
      <vt:lpstr>Полный набор шеф-повара</vt:lpstr>
      <vt:lpstr>Гордон  Чайлд</vt:lpstr>
      <vt:lpstr>PowerPoint Presentation</vt:lpstr>
      <vt:lpstr>Перевал  Зо`ар</vt:lpstr>
      <vt:lpstr>PowerPoint Presentation</vt:lpstr>
      <vt:lpstr>PowerPoint Presentation</vt:lpstr>
      <vt:lpstr>два горшка- два народа</vt:lpstr>
      <vt:lpstr>PowerPoint Presentation</vt:lpstr>
      <vt:lpstr>PowerPoint Presentation</vt:lpstr>
      <vt:lpstr>Фараоны в Ханаане</vt:lpstr>
      <vt:lpstr>PowerPoint Presentation</vt:lpstr>
      <vt:lpstr>PowerPoint Presentation</vt:lpstr>
      <vt:lpstr>PowerPoint Presentation</vt:lpstr>
      <vt:lpstr>Микенская керамика  Myc. III C 1 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Сосуды для смешивания жидкостей</vt:lpstr>
      <vt:lpstr>PowerPoint Presentation</vt:lpstr>
      <vt:lpstr>יין עשן </vt:lpstr>
      <vt:lpstr>Импорт из Кипра: не всё так просто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Simon Parizhsky</cp:lastModifiedBy>
  <cp:revision>89</cp:revision>
  <dcterms:created xsi:type="dcterms:W3CDTF">2006-08-16T00:00:00Z</dcterms:created>
  <dcterms:modified xsi:type="dcterms:W3CDTF">2016-05-29T12:53:31Z</dcterms:modified>
</cp:coreProperties>
</file>