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A2FA783-0B36-4171-93F6-BFD4E1994327}" type="datetime1">
              <a:rPr lang="pl-PL"/>
              <a:pPr lvl="0"/>
              <a:t>14.03.2016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ymbol zastępczy notatek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DD755F5-0964-43C6-887F-092D130A591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87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l-P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EDF5B9-9943-4C51-96A2-881F9B10EFCC}" type="slidenum">
              <a:t>2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40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>
              <a:buNone/>
              <a:defRPr sz="2200">
                <a:solidFill>
                  <a:srgbClr val="BFBFBF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 lvl="0"/>
            <a:fld id="{7872A21A-1718-4FC5-B77F-AC9C1CBA6C1C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lvl="0"/>
            <a:fld id="{6B6E8EE6-8E43-427A-BEEE-113E942E8E59}" type="slidenum"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28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201B60-8E5B-40F0-9A3D-CA4057715065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33259F-D8B9-4C4B-B922-7EE9A7A4C1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9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648696" y="381003"/>
            <a:ext cx="2476496" cy="58975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61996" y="381003"/>
            <a:ext cx="7734296" cy="58975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B4CE99-835A-4EF1-B5D2-1B69A3D3DCCB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59820D-7F8B-46DC-AFC9-A143BB0EFA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C047C6-81A7-4BD2-9106-8660CB06D96E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E19AE-FCF8-4112-8A3B-90AC5AF5BA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1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>
              <a:buNone/>
              <a:defRPr sz="2200">
                <a:solidFill>
                  <a:srgbClr val="59595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54529E-7601-4D2E-A063-7161EBE02FB9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CCCD4F-797E-4D41-9EED-77C230E250B1}" type="slidenum"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49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61872" y="1828800"/>
            <a:ext cx="448056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26480" y="1828800"/>
            <a:ext cx="448056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F5F28-0859-4F12-AC83-FA055F0EFCF7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CA02AF-DDE3-4898-B99C-91DDEC7239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1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1713658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46464A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61872" y="2507549"/>
            <a:ext cx="4480560" cy="36646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26480" y="1713658"/>
            <a:ext cx="4480560" cy="731520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2000">
                <a:solidFill>
                  <a:srgbClr val="46464A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26480" y="2507549"/>
            <a:ext cx="4480560" cy="36646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B9A856-18BC-41AE-A4E7-77C362FC8F5F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870561-BD3E-41C4-91F5-26C1819899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37FCF1-0347-453C-B98D-099EF53A1483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8F033-5C47-4811-BA18-A4FF409979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7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3F2F58-FCB5-4A28-B21F-60AE4135E665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18F5EB-AA5C-461C-85F8-1601634142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9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04270" y="685800"/>
            <a:ext cx="6079068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41248" y="2099736"/>
            <a:ext cx="3200400" cy="381000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08BF6C-610C-4E39-83EC-F763C8106096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A15942-C330-42F4-AC73-EB96A33214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7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5105396"/>
            <a:ext cx="11292840" cy="1752603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3" cy="9144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11292840" cy="512892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914400" y="6108585"/>
            <a:ext cx="9982203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rgbClr val="D9D9D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8FA55-D41A-480C-8103-48521C481D5A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DCA397-E30A-4AD9-A10E-F8CF20A870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5353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 rot="16200004">
            <a:off x="10797602" y="998497"/>
            <a:ext cx="1904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D9D9DB"/>
                </a:solidFill>
                <a:uFillTx/>
                <a:latin typeface="Century Schoolbook"/>
              </a:defRPr>
            </a:lvl1pPr>
          </a:lstStyle>
          <a:p>
            <a:pPr lvl="0"/>
            <a:fld id="{6698DD1A-3F45-4237-B2CE-ABC06F180504}" type="datetime1">
              <a:rPr lang="en-US"/>
              <a:pPr lvl="0"/>
              <a:t>3/14/2016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 rot="16200004">
            <a:off x="9959371" y="4046475"/>
            <a:ext cx="35814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D9D9DB"/>
                </a:solidFill>
                <a:uFillTx/>
                <a:latin typeface="Century Schoolbook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none" spc="0" baseline="0">
                <a:solidFill>
                  <a:srgbClr val="8E8E94"/>
                </a:solidFill>
                <a:uFillTx/>
                <a:latin typeface="Century Schoolbook"/>
              </a:defRPr>
            </a:lvl1pPr>
          </a:lstStyle>
          <a:p>
            <a:pPr lvl="0"/>
            <a:fld id="{C6E91254-A8B0-4222-87F9-5440C178C9B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-50" baseline="0">
          <a:solidFill>
            <a:srgbClr val="000000"/>
          </a:solidFill>
          <a:uFillTx/>
          <a:latin typeface="Century Schoolbook"/>
        </a:defRPr>
      </a:lvl1pPr>
    </p:titleStyle>
    <p:bodyStyle>
      <a:lvl1pPr marL="182880" marR="0" lvl="0" indent="-182880" algn="l" defTabSz="914400" rtl="0" fontAlgn="auto" hangingPunct="1">
        <a:lnSpc>
          <a:spcPct val="95000"/>
        </a:lnSpc>
        <a:spcBef>
          <a:spcPts val="1400"/>
        </a:spcBef>
        <a:spcAft>
          <a:spcPts val="200"/>
        </a:spcAft>
        <a:buClr>
          <a:srgbClr val="6F6F74"/>
        </a:buClr>
        <a:buSzPct val="80000"/>
        <a:buFont typeface="Arial" pitchFamily="34"/>
        <a:buChar char="•"/>
        <a:tabLst/>
        <a:defRPr lang="pl-PL" sz="1800" b="0" i="0" u="none" strike="noStrike" kern="1200" cap="none" spc="10" baseline="0">
          <a:solidFill>
            <a:srgbClr val="000000"/>
          </a:solidFill>
          <a:uFillTx/>
          <a:latin typeface="Century Schoolbook"/>
        </a:defRPr>
      </a:lvl1pPr>
      <a:lvl2pPr marL="457200" marR="0" lvl="1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6F6F74"/>
        </a:buClr>
        <a:buSzPct val="100000"/>
        <a:buFont typeface="Wingdings 2" pitchFamily="18"/>
        <a:buChar char=""/>
        <a:tabLst/>
        <a:defRPr lang="pl-PL" sz="1600" b="0" i="0" u="none" strike="noStrike" kern="1200" cap="none" spc="0" baseline="0">
          <a:solidFill>
            <a:srgbClr val="262626"/>
          </a:solidFill>
          <a:uFillTx/>
          <a:latin typeface="Century Schoolbook"/>
        </a:defRPr>
      </a:lvl2pPr>
      <a:lvl3pPr marL="731520" marR="0" lvl="2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6F6F74"/>
        </a:buClr>
        <a:buSzPct val="100000"/>
        <a:buFont typeface="Wingdings 2" pitchFamily="18"/>
        <a:buChar char=""/>
        <a:tabLst/>
        <a:defRPr lang="pl-PL" sz="1400" b="0" i="0" u="none" strike="noStrike" kern="1200" cap="none" spc="0" baseline="0">
          <a:solidFill>
            <a:srgbClr val="262626"/>
          </a:solidFill>
          <a:uFillTx/>
          <a:latin typeface="Century Schoolbook"/>
        </a:defRPr>
      </a:lvl3pPr>
      <a:lvl4pPr marL="1005840" marR="0" lvl="3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6F6F74"/>
        </a:buClr>
        <a:buSzPct val="100000"/>
        <a:buFont typeface="Wingdings 2" pitchFamily="18"/>
        <a:buChar char=""/>
        <a:tabLst/>
        <a:defRPr lang="pl-PL" sz="1400" b="0" i="0" u="none" strike="noStrike" kern="1200" cap="none" spc="0" baseline="0">
          <a:solidFill>
            <a:srgbClr val="262626"/>
          </a:solidFill>
          <a:uFillTx/>
          <a:latin typeface="Century Schoolbook"/>
        </a:defRPr>
      </a:lvl4pPr>
      <a:lvl5pPr marL="1280160" marR="0" lvl="4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6F6F74"/>
        </a:buClr>
        <a:buSzPct val="100000"/>
        <a:buFont typeface="Wingdings 2" pitchFamily="18"/>
        <a:buChar char=""/>
        <a:tabLst/>
        <a:defRPr lang="pl-PL" sz="1400" b="0" i="0" u="none" strike="noStrike" kern="1200" cap="none" spc="0" baseline="0">
          <a:solidFill>
            <a:srgbClr val="262626"/>
          </a:solidFill>
          <a:uFillTx/>
          <a:latin typeface="Century School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6460" y="3105832"/>
            <a:ext cx="10693834" cy="48936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800" b="1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i="0" u="none" strike="noStrike" kern="0" cap="none" spc="0" baseline="0">
                <a:solidFill>
                  <a:srgbClr val="1F4E79"/>
                </a:solidFill>
                <a:uFillTx/>
                <a:latin typeface="Century Schoolbook"/>
              </a:rPr>
              <a:t>Клезмерская музыка</a:t>
            </a:r>
            <a:endParaRPr lang="pl-PL" sz="4800" b="1" i="0" u="none" strike="noStrike" kern="0" cap="none" spc="0" baseline="0">
              <a:solidFill>
                <a:srgbClr val="1F4E79"/>
              </a:solidFill>
              <a:uFillTx/>
              <a:latin typeface="Century Schoolbook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i="0" u="none" strike="noStrike" kern="0" cap="none" spc="0" baseline="0">
                <a:solidFill>
                  <a:srgbClr val="1F4E79"/>
                </a:solidFill>
                <a:uFillTx/>
                <a:latin typeface="Century Schoolbook"/>
              </a:rPr>
              <a:t>в памяти польских музыкантов</a:t>
            </a:r>
            <a:endParaRPr lang="pl-PL" sz="4800" b="1" i="0" u="none" strike="noStrike" kern="0" cap="none" spc="0" baseline="0">
              <a:solidFill>
                <a:srgbClr val="1F4E79"/>
              </a:solidFill>
              <a:uFillTx/>
              <a:latin typeface="Century Schoolbook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3600" b="1" i="0" u="none" strike="noStrike" kern="0" cap="none" spc="0" baseline="0">
              <a:solidFill>
                <a:srgbClr val="1F4E79"/>
              </a:solidFill>
              <a:uFillTx/>
              <a:latin typeface="Century Schoolbook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0" cap="none" spc="0" baseline="0">
                <a:solidFill>
                  <a:srgbClr val="1F4E79"/>
                </a:solidFill>
                <a:uFillTx/>
                <a:latin typeface="Calibri"/>
              </a:rPr>
              <a:t>Москва</a:t>
            </a:r>
            <a:r>
              <a:rPr lang="pl-PL" sz="3600" b="0" i="0" u="none" strike="noStrike" kern="0" cap="none" spc="0" baseline="0">
                <a:solidFill>
                  <a:srgbClr val="1F4E79"/>
                </a:solidFill>
                <a:uFillTx/>
                <a:latin typeface="Calibri"/>
              </a:rPr>
              <a:t> 14.03.2016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800" b="1" i="0" u="none" strike="noStrike" kern="0" cap="none" spc="0" baseline="0">
              <a:solidFill>
                <a:srgbClr val="0070C0"/>
              </a:solidFill>
              <a:uFillTx/>
              <a:latin typeface="Century Schoolbook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4800" b="1" i="0" u="none" strike="noStrike" kern="0" cap="none" spc="0" baseline="0">
              <a:solidFill>
                <a:srgbClr val="0070C0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700" y="277675"/>
            <a:ext cx="6408874" cy="64088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73" y="154981"/>
            <a:ext cx="9989691" cy="65817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5885014" cy="1600200"/>
          </a:xfrm>
        </p:spPr>
        <p:txBody>
          <a:bodyPr/>
          <a:lstStyle/>
          <a:p>
            <a:pPr lvl="0"/>
            <a:r>
              <a:rPr lang="en-US" sz="3600" b="1">
                <a:solidFill>
                  <a:srgbClr val="7030A0"/>
                </a:solidFill>
              </a:rPr>
              <a:t>Юзеф Михаил Гузиков</a:t>
            </a:r>
            <a:r>
              <a:rPr lang="pl-PL" sz="3600" b="1">
                <a:solidFill>
                  <a:srgbClr val="7030A0"/>
                </a:solidFill>
              </a:rPr>
              <a:t> </a:t>
            </a:r>
            <a:r>
              <a:rPr lang="de-DE" sz="3600" b="1">
                <a:solidFill>
                  <a:srgbClr val="7030A0"/>
                </a:solidFill>
              </a:rPr>
              <a:t>(1806-1837) </a:t>
            </a:r>
            <a:endParaRPr lang="pl-PL" sz="3600" b="1">
              <a:solidFill>
                <a:srgbClr val="7030A0"/>
              </a:solidFill>
            </a:endParaRPr>
          </a:p>
        </p:txBody>
      </p:sp>
      <p:pic>
        <p:nvPicPr>
          <p:cNvPr id="3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4073" y="2234702"/>
            <a:ext cx="3086822" cy="4409739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0" y="5408904"/>
            <a:ext cx="45720" cy="158082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415" y="2234080"/>
            <a:ext cx="4620380" cy="44103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211016" y="457200"/>
            <a:ext cx="630231" cy="386864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3520" y="133822"/>
            <a:ext cx="5355220" cy="6578001"/>
          </a:xfrm>
        </p:spPr>
      </p:pic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520503" y="1336432"/>
            <a:ext cx="4454453" cy="4573307"/>
          </a:xfrm>
        </p:spPr>
        <p:txBody>
          <a:bodyPr/>
          <a:lstStyle/>
          <a:p>
            <a:pPr lvl="0">
              <a:lnSpc>
                <a:spcPct val="104000"/>
              </a:lnSpc>
            </a:pPr>
            <a:r>
              <a:rPr lang="pl-PL" sz="3200" b="1">
                <a:solidFill>
                  <a:srgbClr val="7030A0"/>
                </a:solidFill>
              </a:rPr>
              <a:t>„</a:t>
            </a:r>
            <a:r>
              <a:rPr lang="ru-RU" sz="3200" b="1">
                <a:solidFill>
                  <a:srgbClr val="7030A0"/>
                </a:solidFill>
              </a:rPr>
              <a:t>Концерт Янкеля " - иллюстрация Михаила Эльвира Андрёльлего к одному из первых изданий  </a:t>
            </a:r>
            <a:r>
              <a:rPr lang="pl-PL" sz="3200" b="1">
                <a:solidFill>
                  <a:srgbClr val="7030A0"/>
                </a:solidFill>
              </a:rPr>
              <a:t>„</a:t>
            </a:r>
            <a:r>
              <a:rPr lang="ru-RU" sz="3200" b="1">
                <a:solidFill>
                  <a:srgbClr val="7030A0"/>
                </a:solidFill>
              </a:rPr>
              <a:t>Пана Тадеуша</a:t>
            </a:r>
            <a:r>
              <a:rPr lang="pl-PL" sz="3200" b="1">
                <a:solidFill>
                  <a:srgbClr val="7030A0"/>
                </a:solidFill>
              </a:rPr>
              <a:t>”</a:t>
            </a:r>
            <a:r>
              <a:rPr lang="ru-RU" sz="3200" b="1">
                <a:solidFill>
                  <a:srgbClr val="7030A0"/>
                </a:solidFill>
              </a:rPr>
              <a:t> (1881)</a:t>
            </a:r>
            <a:endParaRPr lang="pl-PL" sz="32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atticus.pl/okladki/70000/69944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2897" y="208794"/>
            <a:ext cx="8089523" cy="65039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10" y="170480"/>
            <a:ext cx="6861419" cy="65790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236" y="141448"/>
            <a:ext cx="6369564" cy="65913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7" y="146541"/>
            <a:ext cx="5864760" cy="5864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803" y="2154509"/>
            <a:ext cx="5397502" cy="45465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blipFill>
          <a:blip r:embed="rId4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3600" b="1">
                <a:solidFill>
                  <a:srgbClr val="7030A0"/>
                </a:solidFill>
              </a:rPr>
              <a:t>Мариан </a:t>
            </a:r>
            <a:r>
              <a:rPr lang="en-US" sz="3600" b="1">
                <a:solidFill>
                  <a:srgbClr val="7030A0"/>
                </a:solidFill>
              </a:rPr>
              <a:t>Б</a:t>
            </a:r>
            <a:r>
              <a:rPr lang="ru-RU" sz="3600" b="1">
                <a:solidFill>
                  <a:srgbClr val="7030A0"/>
                </a:solidFill>
              </a:rPr>
              <a:t>уяк</a:t>
            </a:r>
            <a:endParaRPr lang="pl-PL" sz="3600" b="1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pl-PL" sz="3600" b="1">
                <a:solidFill>
                  <a:srgbClr val="7030A0"/>
                </a:solidFill>
              </a:rPr>
              <a:t>(</a:t>
            </a:r>
            <a:r>
              <a:rPr lang="ru-RU" sz="3600" b="1">
                <a:solidFill>
                  <a:srgbClr val="7030A0"/>
                </a:solidFill>
              </a:rPr>
              <a:t>1980-2005)</a:t>
            </a:r>
          </a:p>
          <a:p>
            <a:pPr lvl="0"/>
            <a:endParaRPr lang="ru-RU" sz="3600" b="1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ru-RU" sz="3600" b="1">
                <a:solidFill>
                  <a:srgbClr val="7030A0"/>
                </a:solidFill>
              </a:rPr>
              <a:t>Мазур</a:t>
            </a:r>
          </a:p>
          <a:p>
            <a:pPr marL="0" lvl="0" indent="0">
              <a:buNone/>
            </a:pPr>
            <a:r>
              <a:rPr lang="ru-RU" sz="3600" b="1">
                <a:solidFill>
                  <a:srgbClr val="7030A0"/>
                </a:solidFill>
              </a:rPr>
              <a:t>братьев Симси</a:t>
            </a:r>
            <a:endParaRPr lang="pl-PL" sz="2800" b="1">
              <a:solidFill>
                <a:srgbClr val="7030A0"/>
              </a:solidFill>
            </a:endParaRPr>
          </a:p>
        </p:txBody>
      </p:sp>
      <p:pic>
        <p:nvPicPr>
          <p:cNvPr id="4" name="Symbol zastępczy zawartości 4"/>
          <p:cNvPicPr>
            <a:picLocks noGrp="1" noChangeAspect="1"/>
          </p:cNvPicPr>
          <p:nvPr>
            <p:ph idx="2"/>
          </p:nvPr>
        </p:nvPicPr>
        <p:blipFill>
          <a:blip r:embed="rId5"/>
          <a:stretch>
            <a:fillRect/>
          </a:stretch>
        </p:blipFill>
        <p:spPr>
          <a:xfrm>
            <a:off x="5742432" y="1931624"/>
            <a:ext cx="5027188" cy="4753334"/>
          </a:xfrm>
        </p:spPr>
      </p:pic>
      <p:pic>
        <p:nvPicPr>
          <p:cNvPr id="5" name="47 Marian Bujak_Mazur od Simsiów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2963" y="5708013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TM03457515%5b%5bfn=Widok%5d%5d</Template>
  <TotalTime>205</TotalTime>
  <Words>45</Words>
  <Application>Microsoft Office PowerPoint</Application>
  <PresentationFormat>Widescreen</PresentationFormat>
  <Paragraphs>13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Schoolbook</vt:lpstr>
      <vt:lpstr>Wingdings 2</vt:lpstr>
      <vt:lpstr>View</vt:lpstr>
      <vt:lpstr>PowerPoint Presentation</vt:lpstr>
      <vt:lpstr>PowerPoint Presentation</vt:lpstr>
      <vt:lpstr>Юзеф Михаил Гузиков (1806-1837)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Roman</dc:creator>
  <cp:lastModifiedBy>Simon Parizhsky</cp:lastModifiedBy>
  <cp:revision>6</cp:revision>
  <dcterms:created xsi:type="dcterms:W3CDTF">2016-03-12T09:56:31Z</dcterms:created>
  <dcterms:modified xsi:type="dcterms:W3CDTF">2016-03-14T17:19:23Z</dcterms:modified>
</cp:coreProperties>
</file>