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8F032-EA4B-45C2-BE68-AACADD0712B5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F0CE-9A73-4554-9131-13BC407CB4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ВОРОНЫ и ЛИСИЦЫ</a:t>
            </a:r>
            <a:br>
              <a:rPr lang="ru-RU" sz="6000" dirty="0" smtClean="0"/>
            </a:b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прочие еврейские  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обще-человеческие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звери</a:t>
            </a:r>
            <a:endParaRPr lang="en-US" sz="3600" dirty="0">
              <a:latin typeface="18thCentury" pitchFamily="2" charset="0"/>
              <a:cs typeface="Arial" pitchFamily="34" charset="0"/>
            </a:endParaRPr>
          </a:p>
        </p:txBody>
      </p:sp>
      <p:pic>
        <p:nvPicPr>
          <p:cNvPr id="5" name="Content Placeholder 4" descr="crow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1599" y="1981200"/>
            <a:ext cx="3868429" cy="380999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Велика сила гордости </a:t>
            </a:r>
            <a:r>
              <a:rPr lang="en-US" sz="1600" dirty="0" smtClean="0">
                <a:solidFill>
                  <a:schemeClr val="accent2"/>
                </a:solidFill>
              </a:rPr>
              <a:t>| </a:t>
            </a:r>
            <a:r>
              <a:rPr lang="ru-RU" sz="1600" dirty="0" smtClean="0">
                <a:solidFill>
                  <a:schemeClr val="accent2"/>
                </a:solidFill>
              </a:rPr>
              <a:t>Страсть может и свести с ума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Ворон </a:t>
            </a:r>
            <a:r>
              <a:rPr lang="ru-RU" sz="1600" dirty="0"/>
              <a:t>поднялся на инжирное дерево, | а во рту нес сыр. | А под деревом стоял лис | замышлял хитрость и думал | о сыре, который хотел, | как спустить его на землю. | И воззвал к ворону: | О величественный, красивый и приятный! | Блажен, кто с тобою вместе. | И если бы все красавцы были рядом с тобой, | Не сравнились бы они своей красотой с тобой. | А если ты попробуешь петь песни - | Воцаришься над всеми птицами. | Будешь совершенен в красоте своей, | Ибо нет в тебе изъяна. | Посмотри: так ли прекрасен твой голос, как твой стан и великолепие оперения? | Нет в тебе недостатков. | И сказал ворон в сердце своем: подам ему голос, | И он продолжит меня хвалить. | И открыл уста и возвысил голос, | И упал сыр тут же к ногам его. | И упал рядом с головой лиса. | И сказал: по милости небес свыше | Досталось мне это от глас возвышающего. | Более не буду слушать пение. | И пошел в свою страну, | Когда обрел от ворона желаемое.</a:t>
            </a:r>
            <a:endParaRPr lang="en-US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Это притча о возносящихся гордецах | И о льстецах и обманщиках. | Они обманут тех своей неправдой | И ложью слов своих. | И потратят состояние свое, спрятанное и утаиваемое, | Попусту, на ветер, ни на что. | Поэтому остерегайся совратителя, да не соблазнит тебя облик его, | Вид его и стать. | И да не пленит он тебя взглядом, | Ложью уст своих и злодеянием рук своих.</a:t>
            </a:r>
            <a:endParaRPr lang="en-US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 </a:t>
            </a:r>
            <a:endParaRPr lang="en-US" sz="1600" dirty="0"/>
          </a:p>
          <a:p>
            <a:pPr>
              <a:spcBef>
                <a:spcPts val="0"/>
              </a:spcBef>
              <a:buNone/>
            </a:pPr>
            <a:r>
              <a:rPr lang="ru-RU" sz="1600" dirty="0"/>
              <a:t>Расскажу притчу и скажу:</a:t>
            </a:r>
            <a:endParaRPr lang="en-US" sz="1600" dirty="0"/>
          </a:p>
          <a:p>
            <a:pPr algn="ct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2"/>
                </a:solidFill>
              </a:rPr>
              <a:t>Обманул меня ближний и я обманулся.        Ибо </a:t>
            </a:r>
            <a:r>
              <a:rPr lang="ru-RU" sz="1600" dirty="0" err="1">
                <a:solidFill>
                  <a:schemeClr val="accent2"/>
                </a:solidFill>
              </a:rPr>
              <a:t>дураком</a:t>
            </a:r>
            <a:r>
              <a:rPr lang="ru-RU" sz="1600" dirty="0">
                <a:solidFill>
                  <a:schemeClr val="accent2"/>
                </a:solidFill>
              </a:rPr>
              <a:t> можешь быть.</a:t>
            </a:r>
            <a:endParaRPr lang="en-US" sz="1600" dirty="0">
              <a:solidFill>
                <a:schemeClr val="accent2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2"/>
                </a:solidFill>
              </a:rPr>
              <a:t>Но больше всех </a:t>
            </a:r>
            <a:r>
              <a:rPr lang="ru-RU" sz="1600" dirty="0" err="1">
                <a:solidFill>
                  <a:schemeClr val="accent2"/>
                </a:solidFill>
              </a:rPr>
              <a:t>дураков</a:t>
            </a:r>
            <a:r>
              <a:rPr lang="ru-RU" sz="1600" dirty="0">
                <a:solidFill>
                  <a:schemeClr val="accent2"/>
                </a:solidFill>
              </a:rPr>
              <a:t>                                 Тот, кто одурачивает сам себя.</a:t>
            </a:r>
            <a:endParaRPr lang="en-US" sz="16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Й</a:t>
            </a:r>
            <a:r>
              <a:rPr lang="ru-RU" dirty="0" smtClean="0"/>
              <a:t>.Л. Гордон (1830-1892)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«Поэт погружен в атмосферу библейской Палестины. Деревья в его поэзии – это финиковая пальма, олива и виноград. Прав был </a:t>
            </a:r>
            <a:r>
              <a:rPr lang="ru-RU" dirty="0" err="1"/>
              <a:t>Лилиенблюм</a:t>
            </a:r>
            <a:r>
              <a:rPr lang="ru-RU" dirty="0"/>
              <a:t>, спрашивая, где поэт видел дом, окруженный виноградником и инжирными деревьями … Тот же отвечал ему с насмешкой: «Чтобы заставить критика замолчать, чтобы он не спрашивал, растут ли финики рядом с синагогой и на кладбище, признаюсь сразу: зачем мне лгать? Финики появились в моей поэзии только ради рифмы … Это неполная правда: не только рифма заставила поэта пользоваться библейскими словами, но и общая атмосфера библейского текста. Это библейский дух заставил его окружить себя </a:t>
            </a:r>
            <a:r>
              <a:rPr lang="ru-RU" dirty="0" err="1"/>
              <a:t>васанскими</a:t>
            </a:r>
            <a:r>
              <a:rPr lang="ru-RU" dirty="0"/>
              <a:t> дубами, львами, леопардами, львятами, оленями, ланями, газелями и т.д. Однако когда петух оказывается сидящим на вершине финиковой пальмы (</a:t>
            </a:r>
            <a:r>
              <a:rPr lang="he-IL" dirty="0"/>
              <a:t>תּׁמֶר</a:t>
            </a:r>
            <a:r>
              <a:rPr lang="ru-RU" dirty="0"/>
              <a:t>) – то это только ради рифмы с </a:t>
            </a:r>
            <a:r>
              <a:rPr lang="he-IL" dirty="0"/>
              <a:t>וַיּאׁמֶר</a:t>
            </a:r>
            <a:r>
              <a:rPr lang="ru-RU" dirty="0"/>
              <a:t>» [</a:t>
            </a:r>
            <a:r>
              <a:rPr lang="en-US" dirty="0" err="1"/>
              <a:t>Avronin</a:t>
            </a:r>
            <a:r>
              <a:rPr lang="ru-RU" dirty="0"/>
              <a:t>, 223-224].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Ворона Гордона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/>
              <a:t>Приобрел знания – чего тебе недостает?</a:t>
            </a:r>
            <a:endParaRPr lang="en-US" sz="3200" dirty="0"/>
          </a:p>
          <a:p>
            <a:pPr>
              <a:buNone/>
            </a:pPr>
            <a:r>
              <a:rPr lang="ru-RU" sz="3200" dirty="0"/>
              <a:t>Недостает тебе знаний – что ты приобрел?</a:t>
            </a:r>
            <a:endParaRPr lang="en-US" sz="3200" dirty="0"/>
          </a:p>
          <a:p>
            <a:pPr>
              <a:buNone/>
            </a:pPr>
            <a:r>
              <a:rPr lang="ru-RU" sz="3200" dirty="0"/>
              <a:t>(</a:t>
            </a:r>
            <a:r>
              <a:rPr lang="ru-RU" sz="3200" dirty="0" err="1"/>
              <a:t>Вайикра</a:t>
            </a:r>
            <a:r>
              <a:rPr lang="ru-RU" sz="3200" dirty="0"/>
              <a:t> раба, 81)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e-IL" sz="3600" dirty="0" smtClean="0"/>
              <a:t>דעה קנית מה חסרת</a:t>
            </a:r>
            <a:endParaRPr lang="en-US" sz="3600" dirty="0" smtClean="0"/>
          </a:p>
          <a:p>
            <a:pPr>
              <a:buNone/>
            </a:pPr>
            <a:r>
              <a:rPr lang="he-IL" sz="3600" dirty="0" smtClean="0"/>
              <a:t>דעה חסרת מה קנית?</a:t>
            </a:r>
            <a:endParaRPr lang="en-US" sz="3600" dirty="0" smtClean="0"/>
          </a:p>
          <a:p>
            <a:pPr>
              <a:buNone/>
            </a:pPr>
            <a:r>
              <a:rPr lang="he-IL" sz="3600" dirty="0" smtClean="0"/>
              <a:t>(</a:t>
            </a:r>
            <a:r>
              <a:rPr lang="he-IL" sz="3600" dirty="0" err="1" smtClean="0"/>
              <a:t>וי''ר</a:t>
            </a:r>
            <a:r>
              <a:rPr lang="he-IL" sz="3600" dirty="0" smtClean="0"/>
              <a:t> </a:t>
            </a:r>
            <a:r>
              <a:rPr lang="he-IL" sz="3600" dirty="0" err="1" smtClean="0"/>
              <a:t>פ''א</a:t>
            </a:r>
            <a:r>
              <a:rPr lang="he-IL" sz="3600" dirty="0" smtClean="0"/>
              <a:t>)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Ворона Гордона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100" dirty="0"/>
              <a:t>Ворон в лесу поднялся на вершину куста,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А во рту его – кусок мяса из кухни.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Проходил лис – и ощутил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Благоухание.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И придумал хитрость, и обратился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К ворону с его наделом,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И приблизился и подошел к нему</a:t>
            </a:r>
            <a:endParaRPr lang="en-US" sz="2100" dirty="0"/>
          </a:p>
          <a:p>
            <a:pPr>
              <a:buNone/>
            </a:pPr>
            <a:r>
              <a:rPr lang="ru-RU" sz="2100" dirty="0"/>
              <a:t>И медоточивыми устами выдохнул:</a:t>
            </a:r>
            <a:endParaRPr lang="en-US" sz="2100" dirty="0"/>
          </a:p>
          <a:p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e-IL" sz="4600" dirty="0"/>
              <a:t>עוֹרֵב עָלָה בַּיַעַר על רֹאשׁ שִׂיחַ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וּבְפִיו </a:t>
            </a:r>
            <a:r>
              <a:rPr lang="he-IL" sz="4600" dirty="0" err="1"/>
              <a:t>נֵת</a:t>
            </a:r>
            <a:r>
              <a:rPr lang="he-IL" sz="4600" dirty="0"/>
              <a:t>ַח בָּשָׂר מִן הַמַּטְבֵּחַ.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וַיַעֲבוֹר שׁוּעָל וַיָּרִיחַ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אֶת רֵיח</a:t>
            </a:r>
            <a:r>
              <a:rPr lang="he-IL" sz="4600" dirty="0" err="1"/>
              <a:t>ַ הַנִּיחֹ</a:t>
            </a:r>
            <a:r>
              <a:rPr lang="he-IL" sz="4600" dirty="0"/>
              <a:t>חַ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וַיִּתְ</a:t>
            </a:r>
            <a:r>
              <a:rPr lang="he-IL" sz="4600" dirty="0" err="1"/>
              <a:t>נַכּ</a:t>
            </a:r>
            <a:r>
              <a:rPr lang="he-IL" sz="4600" dirty="0"/>
              <a:t>ֵל </a:t>
            </a:r>
            <a:r>
              <a:rPr lang="he-IL" sz="4600" dirty="0" err="1"/>
              <a:t>וַיּ</a:t>
            </a:r>
            <a:r>
              <a:rPr lang="he-IL" sz="4600" dirty="0"/>
              <a:t>ָשֶׁת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לָעוֹרֵ</a:t>
            </a:r>
            <a:r>
              <a:rPr lang="he-IL" sz="4600" dirty="0" err="1"/>
              <a:t>ב </a:t>
            </a:r>
            <a:r>
              <a:rPr lang="he-IL" sz="4600" dirty="0"/>
              <a:t>בַחֲלְקוֹת </a:t>
            </a:r>
            <a:r>
              <a:rPr lang="he-IL" sz="4600" dirty="0" err="1"/>
              <a:t>רֶש</a:t>
            </a:r>
            <a:r>
              <a:rPr lang="he-IL" sz="4600" dirty="0"/>
              <a:t>ֶׁת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וַיִּקְרַב </a:t>
            </a:r>
            <a:r>
              <a:rPr lang="he-IL" sz="4600" dirty="0" err="1"/>
              <a:t>אֵלָ</a:t>
            </a:r>
            <a:r>
              <a:rPr lang="he-IL" sz="4600" dirty="0"/>
              <a:t>יו לָגֶשֶׁת</a:t>
            </a:r>
            <a:endParaRPr lang="en-US" sz="4600" dirty="0"/>
          </a:p>
          <a:p>
            <a:pPr>
              <a:buNone/>
            </a:pPr>
            <a:r>
              <a:rPr lang="he-IL" sz="4600" dirty="0"/>
              <a:t>וּבְחֶמְאֹת פִּי</a:t>
            </a:r>
            <a:r>
              <a:rPr lang="he-IL" sz="4600" dirty="0" err="1"/>
              <a:t>ו </a:t>
            </a:r>
            <a:r>
              <a:rPr lang="he-IL" sz="4600" dirty="0"/>
              <a:t>הֵפִיחַ:</a:t>
            </a:r>
            <a:endParaRPr lang="en-US" sz="4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- О твердыня-ворон! Кто потягается с тобой в красоте?</a:t>
            </a:r>
            <a:endParaRPr lang="en-US" dirty="0"/>
          </a:p>
          <a:p>
            <a:pPr>
              <a:buNone/>
            </a:pPr>
            <a:r>
              <a:rPr lang="ru-RU" dirty="0"/>
              <a:t>Весь ты прекрасен, возлюбленный мой, нет недостатка в тебе, нет изъяна!</a:t>
            </a:r>
            <a:endParaRPr lang="en-US" dirty="0"/>
          </a:p>
          <a:p>
            <a:pPr>
              <a:buNone/>
            </a:pPr>
            <a:r>
              <a:rPr lang="ru-RU" dirty="0"/>
              <a:t>И если благословил тебя Бог твой</a:t>
            </a:r>
            <a:endParaRPr lang="en-US" dirty="0"/>
          </a:p>
          <a:p>
            <a:pPr>
              <a:buNone/>
            </a:pPr>
            <a:r>
              <a:rPr lang="ru-RU" dirty="0"/>
              <a:t>Излить красоту и величие и из уст,</a:t>
            </a:r>
            <a:endParaRPr lang="en-US" dirty="0"/>
          </a:p>
          <a:p>
            <a:pPr>
              <a:buNone/>
            </a:pPr>
            <a:r>
              <a:rPr lang="ru-RU" dirty="0"/>
              <a:t>Если твой голос столь же приятен, сколь и твой прекрасный вид, - </a:t>
            </a:r>
            <a:endParaRPr lang="en-US" dirty="0"/>
          </a:p>
          <a:p>
            <a:pPr>
              <a:buNone/>
            </a:pPr>
            <a:r>
              <a:rPr lang="ru-RU" dirty="0"/>
              <a:t>Знай, что мне неведома лесть!</a:t>
            </a:r>
            <a:endParaRPr lang="en-US" dirty="0"/>
          </a:p>
          <a:p>
            <a:pPr>
              <a:buNone/>
            </a:pPr>
            <a:r>
              <a:rPr lang="ru-RU" dirty="0"/>
              <a:t>Ибо ты превзошел красотой всех крылатых птиц</a:t>
            </a:r>
            <a:endParaRPr lang="en-US" dirty="0"/>
          </a:p>
          <a:p>
            <a:pPr>
              <a:buNone/>
            </a:pPr>
            <a:r>
              <a:rPr lang="ru-RU" dirty="0"/>
              <a:t>И возвысился весьма над всеми смертными.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059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e-IL" sz="3700" dirty="0"/>
              <a:t>צוּר עוֹרֵב! מִי זֶה יַעֲרַך </a:t>
            </a:r>
            <a:r>
              <a:rPr lang="he-IL" sz="3700" dirty="0" err="1"/>
              <a:t>לָ</a:t>
            </a:r>
            <a:r>
              <a:rPr lang="he-IL" sz="3700" dirty="0"/>
              <a:t>ך בַּיֹּפִי!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כֻּלְּךָ יָפֶה דוֹדִי, אֵין מוּם בָּךְ </a:t>
            </a:r>
            <a:r>
              <a:rPr lang="he-IL" sz="3700" dirty="0" err="1"/>
              <a:t>אַי</a:t>
            </a:r>
            <a:r>
              <a:rPr lang="he-IL" sz="3700" dirty="0"/>
              <a:t>ן דֹּפִי!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לוּ בֵּרַ</a:t>
            </a:r>
            <a:r>
              <a:rPr lang="he-IL" sz="3700" dirty="0" err="1"/>
              <a:t>כְךֵ אֱלֹה</a:t>
            </a:r>
            <a:r>
              <a:rPr lang="he-IL" sz="3700" dirty="0"/>
              <a:t>ִים </a:t>
            </a:r>
            <a:r>
              <a:rPr lang="he-IL" sz="3700" dirty="0" err="1"/>
              <a:t>אֱלֹהֶי</a:t>
            </a:r>
            <a:r>
              <a:rPr lang="he-IL" sz="3700" dirty="0"/>
              <a:t>ךָ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לָצֶקֶת </a:t>
            </a:r>
            <a:r>
              <a:rPr lang="he-IL" sz="3700" dirty="0" err="1"/>
              <a:t>חֵ</a:t>
            </a:r>
            <a:r>
              <a:rPr lang="he-IL" sz="3700" dirty="0"/>
              <a:t>ן וָהוֹד </a:t>
            </a:r>
            <a:r>
              <a:rPr lang="he-IL" sz="3700" dirty="0" err="1"/>
              <a:t>גּ</a:t>
            </a:r>
            <a:r>
              <a:rPr lang="he-IL" sz="3700" dirty="0"/>
              <a:t>ָם בִּשְׂפָתֶיךָ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וּכְמַר</a:t>
            </a:r>
            <a:r>
              <a:rPr lang="he-IL" sz="3700" dirty="0" err="1"/>
              <a:t>ְאֲך</a:t>
            </a:r>
            <a:r>
              <a:rPr lang="he-IL" sz="3700" dirty="0"/>
              <a:t>ָ </a:t>
            </a:r>
            <a:r>
              <a:rPr lang="he-IL" sz="3700" dirty="0" err="1"/>
              <a:t>נָאו</a:t>
            </a:r>
            <a:r>
              <a:rPr lang="he-IL" sz="3700" dirty="0"/>
              <a:t>ֶה לוּ עָרֵב קוֹלֶךָ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כִּי </a:t>
            </a:r>
            <a:r>
              <a:rPr lang="he-IL" sz="3700" dirty="0" err="1"/>
              <a:t>אָ</a:t>
            </a:r>
            <a:r>
              <a:rPr lang="he-IL" sz="3700" dirty="0"/>
              <a:t>ז – הֵן תֵּדַע </a:t>
            </a:r>
            <a:r>
              <a:rPr lang="he-IL" sz="3700" dirty="0" err="1"/>
              <a:t>כּ</a:t>
            </a:r>
            <a:r>
              <a:rPr lang="he-IL" sz="3700" dirty="0"/>
              <a:t>ִי לֹא אֵדַ</a:t>
            </a:r>
            <a:r>
              <a:rPr lang="he-IL" sz="3700" dirty="0" err="1"/>
              <a:t>ע </a:t>
            </a:r>
            <a:r>
              <a:rPr lang="he-IL" sz="3700" dirty="0"/>
              <a:t>חָנֹף!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כִּי </a:t>
            </a:r>
            <a:r>
              <a:rPr lang="he-IL" sz="3700" dirty="0" err="1"/>
              <a:t>אָ</a:t>
            </a:r>
            <a:r>
              <a:rPr lang="he-IL" sz="3700" dirty="0"/>
              <a:t>ז </a:t>
            </a:r>
            <a:r>
              <a:rPr lang="he-IL" sz="3700" dirty="0" err="1"/>
              <a:t>יָפְיָפִי</a:t>
            </a:r>
            <a:r>
              <a:rPr lang="he-IL" sz="3700" dirty="0"/>
              <a:t>תָ מִכָּל </a:t>
            </a:r>
            <a:r>
              <a:rPr lang="he-IL" sz="3700" dirty="0" err="1"/>
              <a:t>עוֹף</a:t>
            </a:r>
            <a:r>
              <a:rPr lang="he-IL" sz="3700" dirty="0"/>
              <a:t> כָּנָף</a:t>
            </a:r>
            <a:endParaRPr lang="en-US" sz="3700" dirty="0"/>
          </a:p>
          <a:p>
            <a:pPr>
              <a:buNone/>
            </a:pPr>
            <a:r>
              <a:rPr lang="he-IL" sz="3700" dirty="0"/>
              <a:t>וּמְאֹד נַעֲלֵיתָ עַל כָּ</a:t>
            </a:r>
            <a:r>
              <a:rPr lang="he-IL" sz="3700" dirty="0" err="1"/>
              <a:t>ל </a:t>
            </a:r>
            <a:r>
              <a:rPr lang="he-IL" sz="3700" dirty="0"/>
              <a:t>שֹׁכְנֵי </a:t>
            </a:r>
            <a:r>
              <a:rPr lang="he-IL" sz="3700" dirty="0" err="1"/>
              <a:t>בַּתּ</a:t>
            </a:r>
            <a:r>
              <a:rPr lang="he-IL" sz="3700" dirty="0"/>
              <a:t>ֵי חֹמֶר.</a:t>
            </a:r>
            <a:endParaRPr lang="en-US" sz="37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Услышав эти слова, что мягче масла,</a:t>
            </a:r>
            <a:endParaRPr lang="en-US" dirty="0"/>
          </a:p>
          <a:p>
            <a:pPr>
              <a:buNone/>
            </a:pPr>
            <a:r>
              <a:rPr lang="ru-RU" dirty="0"/>
              <a:t>Тотчас же ворон навострил уши – </a:t>
            </a:r>
            <a:endParaRPr lang="en-US" dirty="0"/>
          </a:p>
          <a:p>
            <a:pPr>
              <a:buNone/>
            </a:pPr>
            <a:r>
              <a:rPr lang="ru-RU" dirty="0"/>
              <a:t>Глупец во все неколебимо поверит! – </a:t>
            </a:r>
            <a:endParaRPr lang="en-US" dirty="0"/>
          </a:p>
          <a:p>
            <a:pPr>
              <a:buNone/>
            </a:pPr>
            <a:r>
              <a:rPr lang="ru-RU" dirty="0"/>
              <a:t>И раскрыл рот, не задумываясь,</a:t>
            </a:r>
            <a:endParaRPr lang="en-US" dirty="0"/>
          </a:p>
          <a:p>
            <a:pPr>
              <a:buNone/>
            </a:pPr>
            <a:r>
              <a:rPr lang="ru-RU" dirty="0"/>
              <a:t>Чтобы подать голос в пении,</a:t>
            </a:r>
            <a:endParaRPr lang="en-US" dirty="0"/>
          </a:p>
          <a:p>
            <a:pPr>
              <a:buNone/>
            </a:pPr>
            <a:r>
              <a:rPr lang="ru-RU" dirty="0"/>
              <a:t>И упало мясо на землю под ним,</a:t>
            </a:r>
            <a:endParaRPr lang="en-US" dirty="0"/>
          </a:p>
          <a:p>
            <a:pPr>
              <a:buNone/>
            </a:pPr>
            <a:r>
              <a:rPr lang="ru-RU" dirty="0"/>
              <a:t>И взял его лис с радостью в душе,</a:t>
            </a:r>
            <a:endParaRPr lang="en-US" dirty="0"/>
          </a:p>
          <a:p>
            <a:pPr>
              <a:buNone/>
            </a:pPr>
            <a:r>
              <a:rPr lang="ru-RU" dirty="0" smtClean="0"/>
              <a:t>И посмеялся над вороном, и сказал: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ru-RU" dirty="0" smtClean="0"/>
              <a:t>И верно, все достоинства, всю красоту собрал ты –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Лишь одного – знания – недостает тебе!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114800" cy="5135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e-IL" sz="3400" dirty="0" smtClean="0"/>
              <a:t>לִדְבָרִים </a:t>
            </a:r>
            <a:r>
              <a:rPr lang="he-IL" sz="3400" dirty="0"/>
              <a:t>הָאֵלֶּה רַכּוּ מִשֶּׁמֶן</a:t>
            </a:r>
            <a:endParaRPr lang="en-US" sz="3400" dirty="0"/>
          </a:p>
          <a:p>
            <a:pPr>
              <a:buNone/>
            </a:pPr>
            <a:r>
              <a:rPr lang="he-IL" sz="3400" dirty="0"/>
              <a:t>הִטָּה </a:t>
            </a:r>
            <a:r>
              <a:rPr lang="he-IL" sz="3400" dirty="0" err="1"/>
              <a:t>חִי</a:t>
            </a:r>
            <a:r>
              <a:rPr lang="he-IL" sz="3400" dirty="0"/>
              <a:t>שׁ הָעוֹרֵב אֹזֶ</a:t>
            </a:r>
            <a:r>
              <a:rPr lang="he-IL" sz="3400" dirty="0" err="1"/>
              <a:t>ן </a:t>
            </a:r>
            <a:r>
              <a:rPr lang="he-IL" sz="3400" dirty="0"/>
              <a:t>שׁוֹמַעַת</a:t>
            </a:r>
            <a:endParaRPr lang="en-US" sz="3400" dirty="0"/>
          </a:p>
          <a:p>
            <a:pPr>
              <a:buNone/>
            </a:pPr>
            <a:r>
              <a:rPr lang="he-IL" sz="3400" dirty="0"/>
              <a:t>- פֶּת</a:t>
            </a:r>
            <a:r>
              <a:rPr lang="he-IL" sz="3400" dirty="0" err="1"/>
              <a:t>ִי </a:t>
            </a:r>
            <a:r>
              <a:rPr lang="he-IL" sz="3400" dirty="0"/>
              <a:t>יַאֲמִין </a:t>
            </a:r>
            <a:r>
              <a:rPr lang="he-IL" sz="3400" dirty="0" err="1"/>
              <a:t>לְכ</a:t>
            </a:r>
            <a:r>
              <a:rPr lang="he-IL" sz="3400" dirty="0"/>
              <a:t>ָל אֱמוּנָה </a:t>
            </a:r>
            <a:r>
              <a:rPr lang="he-IL" sz="3400" dirty="0" err="1"/>
              <a:t>אֹמ</a:t>
            </a:r>
            <a:r>
              <a:rPr lang="he-IL" sz="3400" dirty="0"/>
              <a:t>ֶן! – </a:t>
            </a:r>
            <a:endParaRPr lang="en-US" sz="3400" dirty="0"/>
          </a:p>
          <a:p>
            <a:pPr>
              <a:buNone/>
            </a:pPr>
            <a:r>
              <a:rPr lang="he-IL" sz="3400" dirty="0"/>
              <a:t>וַיִּפְצֶה </a:t>
            </a:r>
            <a:r>
              <a:rPr lang="he-IL" sz="3400" dirty="0" err="1"/>
              <a:t>פִּי</a:t>
            </a:r>
            <a:r>
              <a:rPr lang="he-IL" sz="3400" dirty="0"/>
              <a:t>הוּ בִּבְלִי </a:t>
            </a:r>
            <a:r>
              <a:rPr lang="he-IL" sz="3400" dirty="0" err="1"/>
              <a:t>דַּ</a:t>
            </a:r>
            <a:r>
              <a:rPr lang="he-IL" sz="3400" dirty="0"/>
              <a:t>עַת</a:t>
            </a:r>
            <a:endParaRPr lang="en-US" sz="3400" dirty="0"/>
          </a:p>
          <a:p>
            <a:pPr>
              <a:buNone/>
            </a:pPr>
            <a:r>
              <a:rPr lang="he-IL" sz="3400" dirty="0" err="1"/>
              <a:t>לַשְׁמִי</a:t>
            </a:r>
            <a:r>
              <a:rPr lang="he-IL" sz="3400" dirty="0"/>
              <a:t>עַ קוֹל בַּשִּׁיר </a:t>
            </a:r>
            <a:r>
              <a:rPr lang="he-IL" sz="3400" dirty="0" err="1"/>
              <a:t>וָזָ</a:t>
            </a:r>
            <a:r>
              <a:rPr lang="he-IL" sz="3400" dirty="0"/>
              <a:t>מֶר,</a:t>
            </a:r>
            <a:endParaRPr lang="en-US" sz="3400" dirty="0"/>
          </a:p>
          <a:p>
            <a:pPr>
              <a:buNone/>
            </a:pPr>
            <a:r>
              <a:rPr lang="he-IL" sz="3400" dirty="0" err="1"/>
              <a:t>וַיִּ</a:t>
            </a:r>
            <a:r>
              <a:rPr lang="he-IL" sz="3400" dirty="0"/>
              <a:t>פּוֹל הַבָּשָׂר עַל הָאָרֶץ מִתַּחַת</a:t>
            </a:r>
            <a:endParaRPr lang="en-US" sz="3400" dirty="0"/>
          </a:p>
          <a:p>
            <a:pPr>
              <a:buNone/>
            </a:pPr>
            <a:r>
              <a:rPr lang="he-IL" sz="3400" dirty="0" err="1"/>
              <a:t>וַיִקְחֵה</a:t>
            </a:r>
            <a:r>
              <a:rPr lang="he-IL" sz="3400" dirty="0"/>
              <a:t>וּ הַשּׁוּעָל </a:t>
            </a:r>
            <a:r>
              <a:rPr lang="he-IL" sz="3400" dirty="0" err="1"/>
              <a:t>בְּנֶפ</a:t>
            </a:r>
            <a:r>
              <a:rPr lang="he-IL" sz="3400" dirty="0"/>
              <a:t>ֶש</a:t>
            </a:r>
            <a:r>
              <a:rPr lang="he-IL" sz="3400" dirty="0" err="1"/>
              <a:t>ׁ שׂומַ</a:t>
            </a:r>
            <a:r>
              <a:rPr lang="he-IL" sz="3400" dirty="0"/>
              <a:t>חַת</a:t>
            </a:r>
            <a:endParaRPr lang="en-US" sz="3400" dirty="0"/>
          </a:p>
          <a:p>
            <a:pPr>
              <a:buNone/>
            </a:pPr>
            <a:r>
              <a:rPr lang="he-IL" sz="3400" dirty="0"/>
              <a:t>וַיְהַתֵּל </a:t>
            </a:r>
            <a:r>
              <a:rPr lang="he-IL" sz="3400" dirty="0" err="1"/>
              <a:t>בָּעוֹ</a:t>
            </a:r>
            <a:r>
              <a:rPr lang="he-IL" sz="3400" dirty="0"/>
              <a:t>רֵב וַיֹּאמֶר:</a:t>
            </a:r>
            <a:endParaRPr lang="en-US" sz="3400" dirty="0"/>
          </a:p>
          <a:p>
            <a:pPr>
              <a:buNone/>
            </a:pPr>
            <a:r>
              <a:rPr lang="he-IL" sz="3400" dirty="0"/>
              <a:t>אֱמֶת </a:t>
            </a:r>
            <a:r>
              <a:rPr lang="he-IL" sz="3400" dirty="0" err="1"/>
              <a:t>כּ</a:t>
            </a:r>
            <a:r>
              <a:rPr lang="he-IL" sz="3400" dirty="0"/>
              <a:t>ָל יִתְרוֹן </a:t>
            </a:r>
            <a:r>
              <a:rPr lang="he-IL" sz="3400" dirty="0" err="1"/>
              <a:t>כּ</a:t>
            </a:r>
            <a:r>
              <a:rPr lang="he-IL" sz="3400" dirty="0"/>
              <a:t>ָל יֹפִי צָבַרְתָּ</a:t>
            </a:r>
            <a:endParaRPr lang="en-US" sz="3400" dirty="0"/>
          </a:p>
          <a:p>
            <a:pPr>
              <a:buNone/>
            </a:pPr>
            <a:r>
              <a:rPr lang="he-IL" sz="3400" dirty="0"/>
              <a:t>רַק הָאַחַת - הִיא הַדַּעַת – חָסַרְתָּ!</a:t>
            </a:r>
            <a:endParaRPr lang="en-US" sz="3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Инжирное дерево</a:t>
            </a:r>
          </a:p>
          <a:p>
            <a:r>
              <a:rPr lang="ru-RU" dirty="0" smtClean="0"/>
              <a:t>Сыр</a:t>
            </a:r>
          </a:p>
          <a:p>
            <a:r>
              <a:rPr lang="ru-RU" dirty="0" smtClean="0"/>
              <a:t>Лис замышлял хитрость и думал</a:t>
            </a:r>
          </a:p>
          <a:p>
            <a:r>
              <a:rPr lang="ru-RU" dirty="0" smtClean="0"/>
              <a:t>Ворон «сказал в сердце своем»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Вершина куста</a:t>
            </a:r>
          </a:p>
          <a:p>
            <a:r>
              <a:rPr lang="ru-RU" dirty="0" smtClean="0"/>
              <a:t>Мясо с кухни</a:t>
            </a:r>
          </a:p>
          <a:p>
            <a:r>
              <a:rPr lang="ru-RU" dirty="0" smtClean="0"/>
              <a:t>Лис ощутил благоухание и придумал хитрость</a:t>
            </a:r>
          </a:p>
          <a:p>
            <a:r>
              <a:rPr lang="ru-RU" dirty="0" smtClean="0"/>
              <a:t>Ворон безмолвствует,</a:t>
            </a:r>
          </a:p>
          <a:p>
            <a:pPr>
              <a:buNone/>
            </a:pPr>
            <a:r>
              <a:rPr lang="ru-RU" dirty="0" smtClean="0"/>
              <a:t>«раскрыл рот, не задумываясь»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 сказал: по милости небес свыше | Досталось мне это от глас возвышающего. | Более не буду слушать пение. | И пошел в свою страну, | Когда обрел от ворона желаемое.</a:t>
            </a:r>
          </a:p>
          <a:p>
            <a:r>
              <a:rPr lang="he-IL" dirty="0" smtClean="0"/>
              <a:t>נמשל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 посмеялся над вороном, и сказал: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ru-RU" dirty="0" smtClean="0"/>
              <a:t>И верно, все достоинства, всю красоту собрал ты –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Лишь одного – знания – недостает тебе!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r>
              <a:rPr lang="he-IL" dirty="0" smtClean="0"/>
              <a:t>אין נמשל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Мишлей</a:t>
            </a:r>
            <a:r>
              <a:rPr lang="ru-RU" dirty="0" smtClean="0"/>
              <a:t> </a:t>
            </a:r>
            <a:r>
              <a:rPr lang="ru-RU" dirty="0" err="1" smtClean="0"/>
              <a:t>шуалим</a:t>
            </a:r>
            <a:r>
              <a:rPr lang="ru-RU" dirty="0" smtClean="0"/>
              <a:t> </a:t>
            </a:r>
            <a:r>
              <a:rPr lang="en-US" dirty="0" smtClean="0"/>
              <a:t>vs. </a:t>
            </a:r>
            <a:r>
              <a:rPr lang="ru-RU" dirty="0" err="1" smtClean="0"/>
              <a:t>Мишлей</a:t>
            </a:r>
            <a:r>
              <a:rPr lang="ru-RU" dirty="0" smtClean="0"/>
              <a:t> </a:t>
            </a:r>
            <a:r>
              <a:rPr lang="ru-RU" dirty="0" err="1" smtClean="0"/>
              <a:t>Йегуда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מי ידמה לך ומי </a:t>
            </a:r>
            <a:r>
              <a:rPr lang="he-IL" dirty="0" err="1" smtClean="0"/>
              <a:t>ישוה</a:t>
            </a:r>
            <a:r>
              <a:rPr lang="he-IL" dirty="0" smtClean="0"/>
              <a:t> לך ומי יערך לך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(הגדה של פסח)</a:t>
            </a:r>
          </a:p>
          <a:p>
            <a:r>
              <a:rPr lang="he-IL" dirty="0" smtClean="0"/>
              <a:t>כולך יפה רעייתי ומום אין בך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(שיר השירים </a:t>
            </a:r>
            <a:r>
              <a:rPr lang="he-IL" dirty="0" err="1" smtClean="0"/>
              <a:t>ד''ז</a:t>
            </a:r>
            <a:r>
              <a:rPr lang="he-IL" dirty="0" smtClean="0"/>
              <a:t>)</a:t>
            </a:r>
          </a:p>
          <a:p>
            <a:r>
              <a:rPr lang="he-IL" dirty="0" err="1"/>
              <a:t>יפיפית</a:t>
            </a:r>
            <a:r>
              <a:rPr lang="he-IL" dirty="0"/>
              <a:t> מבני אדם </a:t>
            </a:r>
            <a:r>
              <a:rPr lang="he-IL" dirty="0" err="1"/>
              <a:t>הוצק</a:t>
            </a:r>
            <a:r>
              <a:rPr lang="he-IL" dirty="0"/>
              <a:t> חן בשפתותיך על כן ברכך </a:t>
            </a:r>
            <a:r>
              <a:rPr lang="he-IL" dirty="0" err="1"/>
              <a:t>אלהים</a:t>
            </a:r>
            <a:r>
              <a:rPr lang="he-IL" dirty="0"/>
              <a:t> לעולם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(תהלים </a:t>
            </a:r>
            <a:r>
              <a:rPr lang="he-IL" dirty="0" err="1" smtClean="0"/>
              <a:t>מה''ב</a:t>
            </a:r>
            <a:r>
              <a:rPr lang="he-IL" dirty="0" smtClean="0"/>
              <a:t>, </a:t>
            </a:r>
            <a:r>
              <a:rPr lang="he-IL" dirty="0"/>
              <a:t>למנצח על ששנים לבני קרח </a:t>
            </a:r>
            <a:r>
              <a:rPr lang="he-IL" b="1" dirty="0"/>
              <a:t>משכיל</a:t>
            </a:r>
            <a:r>
              <a:rPr lang="he-IL" dirty="0"/>
              <a:t> </a:t>
            </a:r>
            <a:r>
              <a:rPr lang="he-IL" dirty="0" smtClean="0"/>
              <a:t>(שיר ידידת</a:t>
            </a:r>
          </a:p>
          <a:p>
            <a:r>
              <a:rPr lang="he-IL" dirty="0" smtClean="0"/>
              <a:t>פתי יאמין לכל דבר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(משלי </a:t>
            </a:r>
            <a:r>
              <a:rPr lang="he-IL" dirty="0" err="1" smtClean="0"/>
              <a:t>י''ד</a:t>
            </a:r>
            <a:r>
              <a:rPr lang="he-IL" dirty="0" smtClean="0"/>
              <a:t>, </a:t>
            </a:r>
            <a:r>
              <a:rPr lang="he-IL" dirty="0" err="1" smtClean="0"/>
              <a:t>ט''ו</a:t>
            </a:r>
            <a:r>
              <a:rPr lang="he-IL" dirty="0" smtClean="0"/>
              <a:t>)</a:t>
            </a:r>
          </a:p>
          <a:p>
            <a:pPr>
              <a:buNone/>
            </a:pPr>
            <a:endParaRPr lang="he-I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ороны и лисицы</a:t>
            </a:r>
            <a:endParaRPr lang="en-US" dirty="0"/>
          </a:p>
        </p:txBody>
      </p:sp>
      <p:pic>
        <p:nvPicPr>
          <p:cNvPr id="6" name="Content Placeholder 5" descr="crow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1" y="1600200"/>
            <a:ext cx="3124197" cy="452596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Вороны и лисицы</a:t>
            </a:r>
            <a:endParaRPr lang="en-US" dirty="0"/>
          </a:p>
        </p:txBody>
      </p:sp>
      <p:pic>
        <p:nvPicPr>
          <p:cNvPr id="8" name="Content Placeholder 7" descr="crow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1" y="1600200"/>
            <a:ext cx="3124197" cy="4525963"/>
          </a:xfrm>
        </p:spPr>
      </p:pic>
      <p:pic>
        <p:nvPicPr>
          <p:cNvPr id="9" name="Content Placeholder 8" descr="crow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1723430"/>
            <a:ext cx="3200400" cy="438388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Вороны и лисицы</a:t>
            </a:r>
            <a:endParaRPr lang="en-US" dirty="0"/>
          </a:p>
        </p:txBody>
      </p:sp>
      <p:pic>
        <p:nvPicPr>
          <p:cNvPr id="5" name="Content Placeholder 4" descr="crow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69783" y="1600200"/>
            <a:ext cx="3213434" cy="4525963"/>
          </a:xfrm>
        </p:spPr>
      </p:pic>
      <p:pic>
        <p:nvPicPr>
          <p:cNvPr id="6" name="Content Placeholder 5" descr="crow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81600" y="1698243"/>
            <a:ext cx="3047999" cy="444090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Вороны и лисицы</a:t>
            </a:r>
            <a:endParaRPr lang="en-US" dirty="0"/>
          </a:p>
        </p:txBody>
      </p:sp>
      <p:pic>
        <p:nvPicPr>
          <p:cNvPr id="8" name="Content Placeholder 7" descr="crow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1431" y="2052494"/>
            <a:ext cx="4114400" cy="2976706"/>
          </a:xfrm>
        </p:spPr>
      </p:pic>
      <p:pic>
        <p:nvPicPr>
          <p:cNvPr id="9" name="Content Placeholder 8" descr="crow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695585"/>
            <a:ext cx="3276600" cy="433519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М.Л. </a:t>
            </a:r>
            <a:r>
              <a:rPr lang="ru-RU" dirty="0" err="1" smtClean="0"/>
              <a:t>Гаспаров</a:t>
            </a:r>
            <a:r>
              <a:rPr lang="ru-RU" dirty="0" smtClean="0"/>
              <a:t> о С.И. Соболевском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Античных </a:t>
            </a:r>
            <a:r>
              <a:rPr lang="ru-RU" dirty="0"/>
              <a:t>авторов он читал, чтобы знать древние языки, а древние языки знал, чтобы читать античных авторов. Когда нужен был комментарий о чем-то кроме языка, он писал в примечании к Аристофану: «Удод — такая птица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i="1" dirty="0" err="1" smtClean="0"/>
              <a:t>Гаспаров</a:t>
            </a:r>
            <a:r>
              <a:rPr lang="ru-RU" i="1" dirty="0" smtClean="0"/>
              <a:t> М.Л. </a:t>
            </a:r>
            <a:r>
              <a:rPr lang="ru-RU" dirty="0" smtClean="0"/>
              <a:t>Записи и выписки. М.: НЛО, 2001, с .255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М.Л. </a:t>
            </a:r>
            <a:r>
              <a:rPr lang="ru-RU" dirty="0" err="1" smtClean="0"/>
              <a:t>Гаспаров</a:t>
            </a:r>
            <a:r>
              <a:rPr lang="ru-RU" dirty="0" smtClean="0"/>
              <a:t> о С.И. Соболевском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Античных авторов он читал, чтобы знать древние языки, а древние языки знал, чтобы читать античных авторов. Когда нужен был комментарий о чем-то кроме языка, он писал в примечании к Аристофану: «Удод — такая птица»</a:t>
            </a:r>
          </a:p>
          <a:p>
            <a:pPr>
              <a:buNone/>
            </a:pPr>
            <a:r>
              <a:rPr lang="ru-RU" i="1" dirty="0" err="1" smtClean="0"/>
              <a:t>Гаспаров</a:t>
            </a:r>
            <a:r>
              <a:rPr lang="ru-RU" i="1" dirty="0" smtClean="0"/>
              <a:t> М.Л. </a:t>
            </a:r>
            <a:r>
              <a:rPr lang="ru-RU" dirty="0" smtClean="0"/>
              <a:t>Записи и выписки. М.: НЛО, 2001, с .255</a:t>
            </a:r>
            <a:endParaRPr lang="en-US" dirty="0"/>
          </a:p>
        </p:txBody>
      </p:sp>
      <p:pic>
        <p:nvPicPr>
          <p:cNvPr id="6" name="Content Placeholder 5" descr="udo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599" y="2286000"/>
            <a:ext cx="3866261" cy="28955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Мишлей</a:t>
            </a:r>
            <a:r>
              <a:rPr lang="ru-RU" dirty="0" smtClean="0"/>
              <a:t> </a:t>
            </a:r>
            <a:r>
              <a:rPr lang="ru-RU" dirty="0" err="1" smtClean="0"/>
              <a:t>шуалим</a:t>
            </a:r>
            <a:r>
              <a:rPr lang="ru-RU" dirty="0" smtClean="0"/>
              <a:t>», </a:t>
            </a:r>
            <a:r>
              <a:rPr lang="ru-RU" dirty="0" err="1" smtClean="0"/>
              <a:t>нач</a:t>
            </a:r>
            <a:r>
              <a:rPr lang="ru-RU" dirty="0" smtClean="0"/>
              <a:t>. </a:t>
            </a:r>
            <a:r>
              <a:rPr lang="en-US" dirty="0" smtClean="0"/>
              <a:t>XIV </a:t>
            </a:r>
            <a:r>
              <a:rPr lang="ru-RU" dirty="0" smtClean="0"/>
              <a:t>в.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b="1" dirty="0"/>
              <a:t>עֹרֵ</a:t>
            </a:r>
            <a:r>
              <a:rPr lang="he-IL" b="1" dirty="0" err="1"/>
              <a:t>ב </a:t>
            </a:r>
            <a:r>
              <a:rPr lang="he-IL" b="1" dirty="0"/>
              <a:t>וְשֻׁעָל</a:t>
            </a:r>
            <a:endParaRPr lang="en-US" dirty="0"/>
          </a:p>
          <a:p>
            <a:pPr algn="ctr"/>
            <a:r>
              <a:rPr lang="he-IL" dirty="0"/>
              <a:t>גָדוֹ</a:t>
            </a:r>
            <a:r>
              <a:rPr lang="he-IL" dirty="0" err="1"/>
              <a:t>ל כּ</a:t>
            </a:r>
            <a:r>
              <a:rPr lang="he-IL" dirty="0"/>
              <a:t>ֹח</a:t>
            </a:r>
            <a:r>
              <a:rPr lang="he-IL" dirty="0" err="1"/>
              <a:t>ַ הַגַּאֲו</a:t>
            </a:r>
            <a:r>
              <a:rPr lang="he-IL" dirty="0"/>
              <a:t>ָה | עַד כִּי תִּדְחֶה </a:t>
            </a:r>
            <a:r>
              <a:rPr lang="he-IL" dirty="0" err="1"/>
              <a:t>מִד</a:t>
            </a:r>
            <a:r>
              <a:rPr lang="he-IL" dirty="0"/>
              <a:t>ַּ</a:t>
            </a:r>
            <a:r>
              <a:rPr lang="he-IL" dirty="0" err="1"/>
              <a:t>ת הַתַּאֲו</a:t>
            </a:r>
            <a:r>
              <a:rPr lang="he-IL" dirty="0"/>
              <a:t>ָה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r>
              <a:rPr lang="he-IL" b="1" dirty="0"/>
              <a:t>עֹרֵב </a:t>
            </a:r>
            <a:r>
              <a:rPr lang="he-IL" dirty="0"/>
              <a:t>עָלָה </a:t>
            </a:r>
            <a:r>
              <a:rPr lang="he-IL" dirty="0" err="1"/>
              <a:t>על</a:t>
            </a:r>
            <a:r>
              <a:rPr lang="he-IL" dirty="0"/>
              <a:t>־הַתְּאֵנָ</a:t>
            </a:r>
            <a:r>
              <a:rPr lang="he-IL" dirty="0" err="1"/>
              <a:t>ה </a:t>
            </a:r>
            <a:r>
              <a:rPr lang="he-IL" dirty="0"/>
              <a:t>| וּבְפִיהוּ </a:t>
            </a:r>
            <a:r>
              <a:rPr lang="he-IL" dirty="0" err="1"/>
              <a:t>נָש</a:t>
            </a:r>
            <a:r>
              <a:rPr lang="he-IL" dirty="0"/>
              <a:t>ָׂא גְּבִינָ</a:t>
            </a:r>
            <a:r>
              <a:rPr lang="he-IL" dirty="0" err="1"/>
              <a:t>ה </a:t>
            </a:r>
            <a:r>
              <a:rPr lang="he-IL" dirty="0"/>
              <a:t>| וְשֻׁעָל </a:t>
            </a:r>
            <a:r>
              <a:rPr lang="he-IL" dirty="0" err="1"/>
              <a:t>עָמ</a:t>
            </a:r>
            <a:r>
              <a:rPr lang="he-IL" dirty="0"/>
              <a:t>ַד תַּחַ</a:t>
            </a:r>
            <a:r>
              <a:rPr lang="he-IL" dirty="0" err="1"/>
              <a:t>ת </a:t>
            </a:r>
            <a:r>
              <a:rPr lang="he-IL" dirty="0"/>
              <a:t>הָעֵץ | חֹשׁ</a:t>
            </a:r>
            <a:r>
              <a:rPr lang="he-IL" dirty="0" err="1"/>
              <a:t>ֵב </a:t>
            </a:r>
            <a:r>
              <a:rPr lang="he-IL" dirty="0"/>
              <a:t>בְּתַחְבּוּלוֹתָיו </a:t>
            </a:r>
            <a:r>
              <a:rPr lang="he-IL" dirty="0" err="1"/>
              <a:t>וְיוֹע</a:t>
            </a:r>
            <a:r>
              <a:rPr lang="he-IL" dirty="0"/>
              <a:t>ֵץ | בַּגְּבִינָ</a:t>
            </a:r>
            <a:r>
              <a:rPr lang="he-IL" dirty="0" err="1"/>
              <a:t>ה </a:t>
            </a:r>
            <a:r>
              <a:rPr lang="he-IL" dirty="0"/>
              <a:t>אֲשֶׁר </a:t>
            </a:r>
            <a:r>
              <a:rPr lang="he-IL" dirty="0" err="1"/>
              <a:t>רָצ</a:t>
            </a:r>
            <a:r>
              <a:rPr lang="he-IL" dirty="0"/>
              <a:t>ָה | וְאֵי</a:t>
            </a:r>
            <a:r>
              <a:rPr lang="he-IL" dirty="0" err="1"/>
              <a:t>ךְ יוֹרִידֶנּ</a:t>
            </a:r>
            <a:r>
              <a:rPr lang="he-IL" dirty="0"/>
              <a:t>ָה אַרְצָה | וַיִּקְרָ</a:t>
            </a:r>
            <a:r>
              <a:rPr lang="he-IL" dirty="0" err="1"/>
              <a:t>א </a:t>
            </a:r>
            <a:r>
              <a:rPr lang="he-IL" dirty="0"/>
              <a:t>אֶל הָעֹרֵב | הָהָדו</a:t>
            </a:r>
            <a:r>
              <a:rPr lang="he-IL" dirty="0" err="1"/>
              <a:t>ּר </a:t>
            </a:r>
            <a:r>
              <a:rPr lang="he-IL" dirty="0"/>
              <a:t>הַיָּפֶה וְהָעָרֵ</a:t>
            </a:r>
            <a:r>
              <a:rPr lang="he-IL" dirty="0" err="1"/>
              <a:t>ב </a:t>
            </a:r>
            <a:r>
              <a:rPr lang="he-IL" dirty="0"/>
              <a:t>| הַטּוֹ</a:t>
            </a:r>
            <a:r>
              <a:rPr lang="he-IL" dirty="0" err="1"/>
              <a:t>ב </a:t>
            </a:r>
            <a:r>
              <a:rPr lang="he-IL" dirty="0"/>
              <a:t>הַנָּעִים וְהַנֶּחְמָד | </a:t>
            </a:r>
            <a:r>
              <a:rPr lang="he-IL" dirty="0" err="1"/>
              <a:t>אַשְׁר</a:t>
            </a:r>
            <a:r>
              <a:rPr lang="he-IL" dirty="0"/>
              <a:t>ֵי כָּל־אֵלֶיךָ </a:t>
            </a:r>
            <a:r>
              <a:rPr lang="he-IL" dirty="0" err="1"/>
              <a:t>נִצְ</a:t>
            </a:r>
            <a:r>
              <a:rPr lang="he-IL" dirty="0"/>
              <a:t>מָד | אַך אִם הָיוּ </a:t>
            </a:r>
            <a:r>
              <a:rPr lang="he-IL" dirty="0" err="1"/>
              <a:t>כּ</a:t>
            </a:r>
            <a:r>
              <a:rPr lang="he-IL" dirty="0"/>
              <a:t>ָל־יָפִים אֶצְלֶךָ | </a:t>
            </a:r>
            <a:r>
              <a:rPr lang="he-IL" dirty="0" err="1"/>
              <a:t>לֹ</a:t>
            </a:r>
            <a:r>
              <a:rPr lang="he-IL" dirty="0"/>
              <a:t>א דָּמוּ יָפִים אֵלֶיךָ | וְאִם נִסִּיתָ שִׁירִים לְשׁוֹרֵר | עַל־כָּל־הָעוֹ</a:t>
            </a:r>
            <a:r>
              <a:rPr lang="he-IL" dirty="0" err="1"/>
              <a:t>פוֹת </a:t>
            </a:r>
            <a:r>
              <a:rPr lang="he-IL" dirty="0"/>
              <a:t>תִּשְׂתָּרֵר | </a:t>
            </a:r>
            <a:r>
              <a:rPr lang="he-IL" dirty="0" err="1"/>
              <a:t>תִּה</a:t>
            </a:r>
            <a:r>
              <a:rPr lang="he-IL" dirty="0"/>
              <a:t>ְיֶה כָּלִ</a:t>
            </a:r>
            <a:r>
              <a:rPr lang="he-IL" dirty="0" err="1"/>
              <a:t>יל </a:t>
            </a:r>
            <a:r>
              <a:rPr lang="he-IL" dirty="0"/>
              <a:t>בַּיֹּפִי | </a:t>
            </a:r>
            <a:r>
              <a:rPr lang="he-IL" dirty="0" err="1"/>
              <a:t>כּ</a:t>
            </a:r>
            <a:r>
              <a:rPr lang="he-IL" dirty="0"/>
              <a:t>ִי לֹא נִמְצָא </a:t>
            </a:r>
            <a:r>
              <a:rPr lang="he-IL" dirty="0" err="1"/>
              <a:t>בּ</a:t>
            </a:r>
            <a:r>
              <a:rPr lang="he-IL" dirty="0"/>
              <a:t>ְךֶ </a:t>
            </a:r>
            <a:r>
              <a:rPr lang="he-IL" dirty="0" err="1"/>
              <a:t>כּ</a:t>
            </a:r>
            <a:r>
              <a:rPr lang="he-IL" dirty="0"/>
              <a:t>ָל־דֹּפי | רְאֵה </a:t>
            </a:r>
            <a:r>
              <a:rPr lang="he-IL" dirty="0" err="1"/>
              <a:t>אִ</a:t>
            </a:r>
            <a:r>
              <a:rPr lang="he-IL" dirty="0"/>
              <a:t>ם קוֹל לְך</a:t>
            </a:r>
            <a:r>
              <a:rPr lang="he-IL" dirty="0" err="1"/>
              <a:t>ָ </a:t>
            </a:r>
            <a:r>
              <a:rPr lang="he-IL" dirty="0"/>
              <a:t>לְפִ</a:t>
            </a:r>
            <a:r>
              <a:rPr lang="he-IL" dirty="0" err="1"/>
              <a:t>י </a:t>
            </a:r>
            <a:r>
              <a:rPr lang="he-IL" dirty="0"/>
              <a:t>יְפִי קוֹמָה וּפְא</a:t>
            </a:r>
            <a:r>
              <a:rPr lang="he-IL" dirty="0" err="1"/>
              <a:t>ֵר </a:t>
            </a:r>
            <a:r>
              <a:rPr lang="he-IL" dirty="0"/>
              <a:t>נוֹצָה | וְלֹ</a:t>
            </a:r>
            <a:r>
              <a:rPr lang="he-IL" dirty="0" err="1"/>
              <a:t>א </a:t>
            </a:r>
            <a:r>
              <a:rPr lang="he-IL" dirty="0"/>
              <a:t>נִמְצָא </a:t>
            </a:r>
            <a:r>
              <a:rPr lang="he-IL" dirty="0" err="1"/>
              <a:t>בּ</a:t>
            </a:r>
            <a:r>
              <a:rPr lang="he-IL" dirty="0"/>
              <a:t>ךָ כָּל־שִׁמְ</a:t>
            </a:r>
            <a:r>
              <a:rPr lang="he-IL" dirty="0" err="1"/>
              <a:t>צָה </a:t>
            </a:r>
            <a:r>
              <a:rPr lang="he-IL" dirty="0"/>
              <a:t>| וַיֹּאמֶר </a:t>
            </a:r>
            <a:r>
              <a:rPr lang="he-IL" dirty="0" err="1"/>
              <a:t>הָעֹ</a:t>
            </a:r>
            <a:r>
              <a:rPr lang="he-IL" dirty="0"/>
              <a:t>רֵב בְּלִב</a:t>
            </a:r>
            <a:r>
              <a:rPr lang="he-IL" dirty="0" err="1"/>
              <a:t>ּוֹ </a:t>
            </a:r>
            <a:r>
              <a:rPr lang="he-IL" dirty="0"/>
              <a:t>׃ אַשְׁמִיעַ לוֹ קוֹלִי | וְיוֹסִיף מַהֲלָל </a:t>
            </a:r>
            <a:r>
              <a:rPr lang="he-IL" dirty="0" err="1"/>
              <a:t>עַ</a:t>
            </a:r>
            <a:r>
              <a:rPr lang="he-IL" dirty="0"/>
              <a:t>ל־מַהֲלָלִי | וַיִּפְתַּח פִּיו וַיַּרֶם </a:t>
            </a:r>
            <a:r>
              <a:rPr lang="he-IL" dirty="0" err="1"/>
              <a:t>קוֹלוֹ</a:t>
            </a:r>
            <a:r>
              <a:rPr lang="he-IL" dirty="0"/>
              <a:t> | וְהַגְּבִינָ</a:t>
            </a:r>
            <a:r>
              <a:rPr lang="he-IL" dirty="0" err="1"/>
              <a:t>ה </a:t>
            </a:r>
            <a:r>
              <a:rPr lang="he-IL" dirty="0"/>
              <a:t>חִיש</a:t>
            </a:r>
            <a:r>
              <a:rPr lang="he-IL" dirty="0" err="1"/>
              <a:t>ׁ </a:t>
            </a:r>
            <a:r>
              <a:rPr lang="he-IL" dirty="0"/>
              <a:t>נָפְל</a:t>
            </a:r>
            <a:r>
              <a:rPr lang="he-IL" dirty="0" err="1"/>
              <a:t>ָה </a:t>
            </a:r>
            <a:r>
              <a:rPr lang="he-IL" dirty="0"/>
              <a:t>לְרַגְלוֹ | </a:t>
            </a:r>
            <a:r>
              <a:rPr lang="he-IL" dirty="0" err="1"/>
              <a:t>וַתִּ</a:t>
            </a:r>
            <a:r>
              <a:rPr lang="he-IL" dirty="0"/>
              <a:t>פּוֹל אֵצֶ</a:t>
            </a:r>
            <a:r>
              <a:rPr lang="he-IL" dirty="0" err="1"/>
              <a:t>ל </a:t>
            </a:r>
            <a:r>
              <a:rPr lang="he-IL" dirty="0"/>
              <a:t>רֹאש</a:t>
            </a:r>
            <a:r>
              <a:rPr lang="he-IL" dirty="0" err="1"/>
              <a:t>ׁ </a:t>
            </a:r>
            <a:r>
              <a:rPr lang="he-IL" dirty="0"/>
              <a:t>הַשֻּׁעָל | וַיֹּאמֶר: </a:t>
            </a:r>
            <a:r>
              <a:rPr lang="he-IL" dirty="0" err="1"/>
              <a:t>מִמּ</a:t>
            </a:r>
            <a:r>
              <a:rPr lang="he-IL" dirty="0"/>
              <a:t>ֶגֶ</a:t>
            </a:r>
            <a:r>
              <a:rPr lang="he-IL" dirty="0" err="1"/>
              <a:t>ד </a:t>
            </a:r>
            <a:r>
              <a:rPr lang="he-IL" dirty="0"/>
              <a:t>שָׁמַיִם </a:t>
            </a:r>
            <a:r>
              <a:rPr lang="he-IL" dirty="0" err="1"/>
              <a:t>מֵע</a:t>
            </a:r>
            <a:r>
              <a:rPr lang="he-IL" dirty="0"/>
              <a:t>ַל | בָּא </a:t>
            </a:r>
            <a:r>
              <a:rPr lang="he-IL" dirty="0" err="1"/>
              <a:t>לִ</a:t>
            </a:r>
            <a:r>
              <a:rPr lang="he-IL" dirty="0"/>
              <a:t>י זֶה מִן קוֹל מֵרִים | לֹא אֶשְׁמַע </a:t>
            </a:r>
            <a:r>
              <a:rPr lang="he-IL" dirty="0" err="1"/>
              <a:t>עוֹד</a:t>
            </a:r>
            <a:r>
              <a:rPr lang="he-IL" dirty="0"/>
              <a:t> בְּקוֹל שָׁרִים | וַיֵּלֶךְ לוֹ אֶל־אַרְצוֹ | כַּאֲשֶׁר מָצָא </a:t>
            </a:r>
            <a:r>
              <a:rPr lang="he-IL" dirty="0" err="1"/>
              <a:t>מִ</a:t>
            </a:r>
            <a:r>
              <a:rPr lang="he-IL" dirty="0"/>
              <a:t>ן הָעֹר</a:t>
            </a:r>
            <a:r>
              <a:rPr lang="he-IL" dirty="0" err="1"/>
              <a:t>ֵב </a:t>
            </a:r>
            <a:r>
              <a:rPr lang="he-IL" dirty="0"/>
              <a:t>חֶפְצוֹ |</a:t>
            </a:r>
            <a:endParaRPr lang="en-US" dirty="0"/>
          </a:p>
          <a:p>
            <a:r>
              <a:rPr lang="he-IL" dirty="0"/>
              <a:t> </a:t>
            </a:r>
            <a:endParaRPr lang="en-US" dirty="0"/>
          </a:p>
          <a:p>
            <a:r>
              <a:rPr lang="he-IL" dirty="0"/>
              <a:t>וְהַמָּשָׁל </a:t>
            </a:r>
            <a:r>
              <a:rPr lang="he-IL" dirty="0" err="1"/>
              <a:t>בְּאַ</a:t>
            </a:r>
            <a:r>
              <a:rPr lang="he-IL" dirty="0"/>
              <a:t>נְשֵׁי </a:t>
            </a:r>
            <a:r>
              <a:rPr lang="he-IL" dirty="0" err="1"/>
              <a:t>גֹב</a:t>
            </a:r>
            <a:r>
              <a:rPr lang="he-IL" dirty="0"/>
              <a:t>ַהּ </a:t>
            </a:r>
            <a:r>
              <a:rPr lang="he-IL" dirty="0" err="1"/>
              <a:t>לֵ</a:t>
            </a:r>
            <a:r>
              <a:rPr lang="he-IL" dirty="0"/>
              <a:t>ב הַמִּתְגָא</a:t>
            </a:r>
            <a:r>
              <a:rPr lang="he-IL" dirty="0" err="1"/>
              <a:t>ִים </a:t>
            </a:r>
            <a:r>
              <a:rPr lang="he-IL" dirty="0"/>
              <a:t>| הַחֲנֵפ</a:t>
            </a:r>
            <a:r>
              <a:rPr lang="he-IL" dirty="0" err="1"/>
              <a:t>ִים </a:t>
            </a:r>
            <a:r>
              <a:rPr lang="he-IL" dirty="0"/>
              <a:t>וְהָרַמָּאִים | יְפַתּ</a:t>
            </a:r>
            <a:r>
              <a:rPr lang="he-IL" dirty="0" err="1"/>
              <a:t>וּם בְכַחֲשֵׁי</a:t>
            </a:r>
            <a:r>
              <a:rPr lang="he-IL" dirty="0"/>
              <a:t>הֶם ׃ וּבְתַרְ</a:t>
            </a:r>
            <a:r>
              <a:rPr lang="he-IL" dirty="0" err="1"/>
              <a:t>מִית מִלֵּיהֶ</a:t>
            </a:r>
            <a:r>
              <a:rPr lang="he-IL" dirty="0"/>
              <a:t>ם | וּמוֹצִיאִ</a:t>
            </a:r>
            <a:r>
              <a:rPr lang="he-IL" dirty="0" err="1"/>
              <a:t>ים </a:t>
            </a:r>
            <a:r>
              <a:rPr lang="he-IL" dirty="0"/>
              <a:t>מָמוֹנָ</a:t>
            </a:r>
            <a:r>
              <a:rPr lang="he-IL" dirty="0" err="1"/>
              <a:t>ם </a:t>
            </a:r>
            <a:r>
              <a:rPr lang="he-IL" dirty="0"/>
              <a:t>הַצָּפוּן וְהַנֶעֱל</a:t>
            </a:r>
            <a:r>
              <a:rPr lang="he-IL" dirty="0" err="1"/>
              <a:t>ָם </a:t>
            </a:r>
            <a:r>
              <a:rPr lang="he-IL" dirty="0"/>
              <a:t>| לָרִי</a:t>
            </a:r>
            <a:r>
              <a:rPr lang="he-IL" dirty="0" err="1"/>
              <a:t>ק </a:t>
            </a:r>
            <a:r>
              <a:rPr lang="he-IL" dirty="0"/>
              <a:t>וְתֹהוּ וְהַבְלֵי </a:t>
            </a:r>
            <a:r>
              <a:rPr lang="he-IL" dirty="0" err="1"/>
              <a:t>עוֹלָ</a:t>
            </a:r>
            <a:r>
              <a:rPr lang="he-IL" dirty="0"/>
              <a:t>ם | עַל־כֵּן הִזָּהֵר מִן הַמֵּסִית </a:t>
            </a:r>
            <a:r>
              <a:rPr lang="he-IL" dirty="0" err="1"/>
              <a:t>וְא</a:t>
            </a:r>
            <a:r>
              <a:rPr lang="he-IL" dirty="0"/>
              <a:t>ַל יַשִּׁיאֲךָ </a:t>
            </a:r>
            <a:r>
              <a:rPr lang="he-IL" dirty="0" err="1"/>
              <a:t>דְמוּ</a:t>
            </a:r>
            <a:r>
              <a:rPr lang="he-IL" dirty="0"/>
              <a:t>תוֹ | מַרְאֵהוּ </a:t>
            </a:r>
            <a:r>
              <a:rPr lang="he-IL" dirty="0" err="1"/>
              <a:t>וְגֹ</a:t>
            </a:r>
            <a:r>
              <a:rPr lang="he-IL" dirty="0"/>
              <a:t>בַהּ קוֹמָתוֹ | וְאַל </a:t>
            </a:r>
            <a:r>
              <a:rPr lang="he-IL" dirty="0" err="1"/>
              <a:t>יִקּ</a:t>
            </a:r>
            <a:r>
              <a:rPr lang="he-IL" dirty="0"/>
              <a:t>ָחֲ</a:t>
            </a:r>
            <a:r>
              <a:rPr lang="he-IL" dirty="0" err="1"/>
              <a:t>ךָ </a:t>
            </a:r>
            <a:r>
              <a:rPr lang="he-IL" dirty="0"/>
              <a:t>בְּעַפְעַפ</a:t>
            </a:r>
            <a:r>
              <a:rPr lang="he-IL" dirty="0" err="1"/>
              <a:t>ָּיו </a:t>
            </a:r>
            <a:r>
              <a:rPr lang="he-IL" dirty="0"/>
              <a:t>| בְּמִרְמוֹת </a:t>
            </a:r>
            <a:r>
              <a:rPr lang="he-IL" dirty="0" err="1"/>
              <a:t>פִּ</a:t>
            </a:r>
            <a:r>
              <a:rPr lang="he-IL" dirty="0"/>
              <a:t>יו וּבְחָמָס </a:t>
            </a:r>
            <a:r>
              <a:rPr lang="he-IL" dirty="0" err="1"/>
              <a:t>כַּפ</a:t>
            </a:r>
            <a:r>
              <a:rPr lang="he-IL" dirty="0"/>
              <a:t>ָּיו |</a:t>
            </a:r>
            <a:endParaRPr lang="en-US" dirty="0"/>
          </a:p>
          <a:p>
            <a:r>
              <a:rPr lang="he-IL" dirty="0"/>
              <a:t>וְאֶשָׂא </a:t>
            </a:r>
            <a:r>
              <a:rPr lang="he-IL" dirty="0" err="1"/>
              <a:t>מְשׁ</a:t>
            </a:r>
            <a:r>
              <a:rPr lang="he-IL" dirty="0"/>
              <a:t>ָלִ</a:t>
            </a:r>
            <a:r>
              <a:rPr lang="he-IL" dirty="0" err="1"/>
              <a:t>י </a:t>
            </a:r>
            <a:r>
              <a:rPr lang="he-IL" dirty="0"/>
              <a:t>וָאֹמַר:</a:t>
            </a:r>
            <a:endParaRPr lang="en-US" dirty="0"/>
          </a:p>
          <a:p>
            <a:pPr algn="ctr"/>
            <a:r>
              <a:rPr lang="he-IL" dirty="0" err="1"/>
              <a:t>פִּתִּיתַנ</a:t>
            </a:r>
            <a:r>
              <a:rPr lang="he-IL" dirty="0"/>
              <a:t>ִּי דוֹד </a:t>
            </a:r>
            <a:r>
              <a:rPr lang="he-IL" dirty="0" err="1"/>
              <a:t>וָאֶ</a:t>
            </a:r>
            <a:r>
              <a:rPr lang="he-IL" dirty="0"/>
              <a:t>פֶת         הֱיוֹת פֶּתִי </a:t>
            </a:r>
            <a:r>
              <a:rPr lang="he-IL" dirty="0" err="1"/>
              <a:t>כּ</a:t>
            </a:r>
            <a:r>
              <a:rPr lang="he-IL" dirty="0"/>
              <a:t>ִי כֵן תוּכַל,</a:t>
            </a:r>
            <a:endParaRPr lang="en-US" dirty="0"/>
          </a:p>
          <a:p>
            <a:pPr algn="ctr"/>
            <a:r>
              <a:rPr lang="he-IL" dirty="0"/>
              <a:t>אֲבָל גָּדוֹל מֵהַסְכָלִים     </a:t>
            </a:r>
            <a:r>
              <a:rPr lang="he-IL" dirty="0" err="1"/>
              <a:t>הָעוֹש</a:t>
            </a:r>
            <a:r>
              <a:rPr lang="he-IL" dirty="0"/>
              <a:t>ֶׂה </a:t>
            </a:r>
            <a:r>
              <a:rPr lang="he-IL" dirty="0" err="1"/>
              <a:t>אֶ</a:t>
            </a:r>
            <a:r>
              <a:rPr lang="he-IL" dirty="0"/>
              <a:t>ת־עַצֶמ</a:t>
            </a:r>
            <a:r>
              <a:rPr lang="he-IL" dirty="0" err="1"/>
              <a:t>וֹ </a:t>
            </a:r>
            <a:r>
              <a:rPr lang="he-IL" dirty="0"/>
              <a:t>סָכָל.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b="1" dirty="0" smtClean="0"/>
              <a:t>עֹרֵ</a:t>
            </a:r>
            <a:r>
              <a:rPr lang="he-IL" b="1" dirty="0" err="1" smtClean="0"/>
              <a:t>ב </a:t>
            </a:r>
            <a:r>
              <a:rPr lang="he-IL" b="1" dirty="0" smtClean="0"/>
              <a:t>וְשֻׁעָל</a:t>
            </a:r>
            <a:endParaRPr lang="en-US" dirty="0" smtClean="0"/>
          </a:p>
          <a:p>
            <a:pPr algn="ctr"/>
            <a:r>
              <a:rPr lang="he-IL" dirty="0">
                <a:solidFill>
                  <a:schemeClr val="accent2"/>
                </a:solidFill>
              </a:rPr>
              <a:t>גָדוֹ</a:t>
            </a:r>
            <a:r>
              <a:rPr lang="he-IL" dirty="0" err="1">
                <a:solidFill>
                  <a:schemeClr val="accent2"/>
                </a:solidFill>
              </a:rPr>
              <a:t>ל כּ</a:t>
            </a:r>
            <a:r>
              <a:rPr lang="he-IL" dirty="0">
                <a:solidFill>
                  <a:schemeClr val="accent2"/>
                </a:solidFill>
              </a:rPr>
              <a:t>ֹח</a:t>
            </a:r>
            <a:r>
              <a:rPr lang="he-IL" dirty="0" err="1">
                <a:solidFill>
                  <a:schemeClr val="accent2"/>
                </a:solidFill>
              </a:rPr>
              <a:t>ַ הַגַּאֲו</a:t>
            </a:r>
            <a:r>
              <a:rPr lang="he-IL" dirty="0">
                <a:solidFill>
                  <a:schemeClr val="accent2"/>
                </a:solidFill>
              </a:rPr>
              <a:t>ָה | עַד כִּי תִּדְחֶה </a:t>
            </a:r>
            <a:r>
              <a:rPr lang="he-IL" dirty="0" err="1">
                <a:solidFill>
                  <a:schemeClr val="accent2"/>
                </a:solidFill>
              </a:rPr>
              <a:t>מִד</a:t>
            </a:r>
            <a:r>
              <a:rPr lang="he-IL" dirty="0">
                <a:solidFill>
                  <a:schemeClr val="accent2"/>
                </a:solidFill>
              </a:rPr>
              <a:t>ַּ</a:t>
            </a:r>
            <a:r>
              <a:rPr lang="he-IL" dirty="0" err="1">
                <a:solidFill>
                  <a:schemeClr val="accent2"/>
                </a:solidFill>
              </a:rPr>
              <a:t>ת הַתַּאֲו</a:t>
            </a:r>
            <a:r>
              <a:rPr lang="he-IL" dirty="0">
                <a:solidFill>
                  <a:schemeClr val="accent2"/>
                </a:solidFill>
              </a:rPr>
              <a:t>ָה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he-IL" dirty="0" smtClean="0"/>
              <a:t> </a:t>
            </a:r>
            <a:endParaRPr lang="en-US" dirty="0" smtClean="0"/>
          </a:p>
          <a:p>
            <a:r>
              <a:rPr lang="he-IL" b="1" dirty="0" smtClean="0"/>
              <a:t>עֹרֵב </a:t>
            </a:r>
            <a:r>
              <a:rPr lang="he-IL" dirty="0" smtClean="0"/>
              <a:t>עָלָה </a:t>
            </a:r>
            <a:r>
              <a:rPr lang="he-IL" dirty="0" err="1" smtClean="0"/>
              <a:t>על</a:t>
            </a:r>
            <a:r>
              <a:rPr lang="he-IL" dirty="0" smtClean="0"/>
              <a:t>־הַתְּאֵנָ</a:t>
            </a:r>
            <a:r>
              <a:rPr lang="he-IL" dirty="0" err="1" smtClean="0"/>
              <a:t>ה </a:t>
            </a:r>
            <a:r>
              <a:rPr lang="he-IL" dirty="0" smtClean="0"/>
              <a:t>| וּבְפִיהוּ </a:t>
            </a:r>
            <a:r>
              <a:rPr lang="he-IL" dirty="0" err="1" smtClean="0"/>
              <a:t>נָש</a:t>
            </a:r>
            <a:r>
              <a:rPr lang="he-IL" dirty="0" smtClean="0"/>
              <a:t>ָׂא גְּבִינָ</a:t>
            </a:r>
            <a:r>
              <a:rPr lang="he-IL" dirty="0" err="1" smtClean="0"/>
              <a:t>ה </a:t>
            </a:r>
            <a:r>
              <a:rPr lang="he-IL" dirty="0" smtClean="0"/>
              <a:t>| וְשֻׁעָל </a:t>
            </a:r>
            <a:r>
              <a:rPr lang="he-IL" dirty="0" err="1" smtClean="0"/>
              <a:t>עָמ</a:t>
            </a:r>
            <a:r>
              <a:rPr lang="he-IL" dirty="0" smtClean="0"/>
              <a:t>ַד תַּחַ</a:t>
            </a:r>
            <a:r>
              <a:rPr lang="he-IL" dirty="0" err="1" smtClean="0"/>
              <a:t>ת </a:t>
            </a:r>
            <a:r>
              <a:rPr lang="he-IL" dirty="0" smtClean="0"/>
              <a:t>הָעֵץ | חֹשׁ</a:t>
            </a:r>
            <a:r>
              <a:rPr lang="he-IL" dirty="0" err="1" smtClean="0"/>
              <a:t>ֵב </a:t>
            </a:r>
            <a:r>
              <a:rPr lang="he-IL" dirty="0" smtClean="0"/>
              <a:t>בְּתַחְבּוּלוֹתָיו </a:t>
            </a:r>
            <a:r>
              <a:rPr lang="he-IL" dirty="0" err="1" smtClean="0"/>
              <a:t>וְיוֹע</a:t>
            </a:r>
            <a:r>
              <a:rPr lang="he-IL" dirty="0" smtClean="0"/>
              <a:t>ֵץ | בַּגְּבִינָ</a:t>
            </a:r>
            <a:r>
              <a:rPr lang="he-IL" dirty="0" err="1" smtClean="0"/>
              <a:t>ה </a:t>
            </a:r>
            <a:r>
              <a:rPr lang="he-IL" dirty="0" smtClean="0"/>
              <a:t>אֲשֶׁר </a:t>
            </a:r>
            <a:r>
              <a:rPr lang="he-IL" dirty="0" err="1" smtClean="0"/>
              <a:t>רָצ</a:t>
            </a:r>
            <a:r>
              <a:rPr lang="he-IL" dirty="0" smtClean="0"/>
              <a:t>ָה | וְאֵי</a:t>
            </a:r>
            <a:r>
              <a:rPr lang="he-IL" dirty="0" err="1" smtClean="0"/>
              <a:t>ךְ יוֹרִידֶנּ</a:t>
            </a:r>
            <a:r>
              <a:rPr lang="he-IL" dirty="0" smtClean="0"/>
              <a:t>ָה אַרְצָה | וַיִּקְרָ</a:t>
            </a:r>
            <a:r>
              <a:rPr lang="he-IL" dirty="0" err="1" smtClean="0"/>
              <a:t>א </a:t>
            </a:r>
            <a:r>
              <a:rPr lang="he-IL" dirty="0" smtClean="0"/>
              <a:t>אֶל הָעֹרֵב | הָהָדו</a:t>
            </a:r>
            <a:r>
              <a:rPr lang="he-IL" dirty="0" err="1" smtClean="0"/>
              <a:t>ּר </a:t>
            </a:r>
            <a:r>
              <a:rPr lang="he-IL" dirty="0" smtClean="0"/>
              <a:t>הַיָּפֶה וְהָעָרֵ</a:t>
            </a:r>
            <a:r>
              <a:rPr lang="he-IL" dirty="0" err="1" smtClean="0"/>
              <a:t>ב </a:t>
            </a:r>
            <a:r>
              <a:rPr lang="he-IL" dirty="0" smtClean="0"/>
              <a:t>| הַטּוֹ</a:t>
            </a:r>
            <a:r>
              <a:rPr lang="he-IL" dirty="0" err="1" smtClean="0"/>
              <a:t>ב </a:t>
            </a:r>
            <a:r>
              <a:rPr lang="he-IL" dirty="0" smtClean="0"/>
              <a:t>הַנָּעִים וְהַנֶּחְמָד | </a:t>
            </a:r>
            <a:r>
              <a:rPr lang="he-IL" dirty="0" err="1" smtClean="0"/>
              <a:t>אַשְׁר</a:t>
            </a:r>
            <a:r>
              <a:rPr lang="he-IL" dirty="0" smtClean="0"/>
              <a:t>ֵי כָּל־אֵלֶיךָ </a:t>
            </a:r>
            <a:r>
              <a:rPr lang="he-IL" dirty="0" err="1" smtClean="0"/>
              <a:t>נִצְ</a:t>
            </a:r>
            <a:r>
              <a:rPr lang="he-IL" dirty="0" smtClean="0"/>
              <a:t>מָד | אַך אִם הָיוּ </a:t>
            </a:r>
            <a:r>
              <a:rPr lang="he-IL" dirty="0" err="1" smtClean="0"/>
              <a:t>כּ</a:t>
            </a:r>
            <a:r>
              <a:rPr lang="he-IL" dirty="0" smtClean="0"/>
              <a:t>ָל־יָפִים אֶצְלֶךָ | </a:t>
            </a:r>
            <a:r>
              <a:rPr lang="he-IL" dirty="0" err="1" smtClean="0"/>
              <a:t>לֹ</a:t>
            </a:r>
            <a:r>
              <a:rPr lang="he-IL" dirty="0" smtClean="0"/>
              <a:t>א דָּמוּ יָפִים אֵלֶיךָ | וְאִם נִסִּיתָ שִׁירִים לְשׁוֹרֵר | עַל־כָּל־הָעוֹ</a:t>
            </a:r>
            <a:r>
              <a:rPr lang="he-IL" dirty="0" err="1" smtClean="0"/>
              <a:t>פוֹת </a:t>
            </a:r>
            <a:r>
              <a:rPr lang="he-IL" dirty="0" smtClean="0"/>
              <a:t>תִּשְׂתָּרֵר | </a:t>
            </a:r>
            <a:r>
              <a:rPr lang="he-IL" dirty="0" err="1" smtClean="0"/>
              <a:t>תִּה</a:t>
            </a:r>
            <a:r>
              <a:rPr lang="he-IL" dirty="0" smtClean="0"/>
              <a:t>ְיֶה כָּלִ</a:t>
            </a:r>
            <a:r>
              <a:rPr lang="he-IL" dirty="0" err="1" smtClean="0"/>
              <a:t>יל </a:t>
            </a:r>
            <a:r>
              <a:rPr lang="he-IL" dirty="0" smtClean="0"/>
              <a:t>בַּיֹּפִי | </a:t>
            </a:r>
            <a:r>
              <a:rPr lang="he-IL" dirty="0" err="1" smtClean="0"/>
              <a:t>כּ</a:t>
            </a:r>
            <a:r>
              <a:rPr lang="he-IL" dirty="0" smtClean="0"/>
              <a:t>ִי לֹא נִמְצָא </a:t>
            </a:r>
            <a:r>
              <a:rPr lang="he-IL" dirty="0" err="1" smtClean="0"/>
              <a:t>בּ</a:t>
            </a:r>
            <a:r>
              <a:rPr lang="he-IL" dirty="0" smtClean="0"/>
              <a:t>ְךֶ </a:t>
            </a:r>
            <a:r>
              <a:rPr lang="he-IL" dirty="0" err="1" smtClean="0"/>
              <a:t>כּ</a:t>
            </a:r>
            <a:r>
              <a:rPr lang="he-IL" dirty="0" smtClean="0"/>
              <a:t>ָל־דֹּפי | רְאֵה </a:t>
            </a:r>
            <a:r>
              <a:rPr lang="he-IL" dirty="0" err="1" smtClean="0"/>
              <a:t>אִ</a:t>
            </a:r>
            <a:r>
              <a:rPr lang="he-IL" dirty="0" smtClean="0"/>
              <a:t>ם קוֹל לְך</a:t>
            </a:r>
            <a:r>
              <a:rPr lang="he-IL" dirty="0" err="1" smtClean="0"/>
              <a:t>ָ </a:t>
            </a:r>
            <a:r>
              <a:rPr lang="he-IL" dirty="0" smtClean="0"/>
              <a:t>לְפִ</a:t>
            </a:r>
            <a:r>
              <a:rPr lang="he-IL" dirty="0" err="1" smtClean="0"/>
              <a:t>י </a:t>
            </a:r>
            <a:r>
              <a:rPr lang="he-IL" dirty="0" smtClean="0"/>
              <a:t>יְפִי קוֹמָה וּפְא</a:t>
            </a:r>
            <a:r>
              <a:rPr lang="he-IL" dirty="0" err="1" smtClean="0"/>
              <a:t>ֵר </a:t>
            </a:r>
            <a:r>
              <a:rPr lang="he-IL" dirty="0" smtClean="0"/>
              <a:t>נוֹצָה | וְלֹ</a:t>
            </a:r>
            <a:r>
              <a:rPr lang="he-IL" dirty="0" err="1" smtClean="0"/>
              <a:t>א </a:t>
            </a:r>
            <a:r>
              <a:rPr lang="he-IL" dirty="0" smtClean="0"/>
              <a:t>נִמְצָא </a:t>
            </a:r>
            <a:r>
              <a:rPr lang="he-IL" dirty="0" err="1" smtClean="0"/>
              <a:t>בּ</a:t>
            </a:r>
            <a:r>
              <a:rPr lang="he-IL" dirty="0" smtClean="0"/>
              <a:t>ךָ כָּל־שִׁמְ</a:t>
            </a:r>
            <a:r>
              <a:rPr lang="he-IL" dirty="0" err="1" smtClean="0"/>
              <a:t>צָה </a:t>
            </a:r>
            <a:r>
              <a:rPr lang="he-IL" dirty="0" smtClean="0"/>
              <a:t>| וַיֹּאמֶר </a:t>
            </a:r>
            <a:r>
              <a:rPr lang="he-IL" dirty="0" err="1" smtClean="0"/>
              <a:t>הָעֹ</a:t>
            </a:r>
            <a:r>
              <a:rPr lang="he-IL" dirty="0" smtClean="0"/>
              <a:t>רֵב בְּלִב</a:t>
            </a:r>
            <a:r>
              <a:rPr lang="he-IL" dirty="0" err="1" smtClean="0"/>
              <a:t>ּוֹ </a:t>
            </a:r>
            <a:r>
              <a:rPr lang="he-IL" dirty="0" smtClean="0"/>
              <a:t>׃ אַשְׁמִיעַ לוֹ קוֹלִי | וְיוֹסִיף מַהֲלָל </a:t>
            </a:r>
            <a:r>
              <a:rPr lang="he-IL" dirty="0" err="1" smtClean="0"/>
              <a:t>עַ</a:t>
            </a:r>
            <a:r>
              <a:rPr lang="he-IL" dirty="0" smtClean="0"/>
              <a:t>ל־מַהֲלָלִי | וַיִּפְתַּח פִּיו וַיַּרֶם </a:t>
            </a:r>
            <a:r>
              <a:rPr lang="he-IL" dirty="0" err="1" smtClean="0"/>
              <a:t>קוֹלוֹ</a:t>
            </a:r>
            <a:r>
              <a:rPr lang="he-IL" dirty="0" smtClean="0"/>
              <a:t> | וְהַגְּבִינָ</a:t>
            </a:r>
            <a:r>
              <a:rPr lang="he-IL" dirty="0" err="1" smtClean="0"/>
              <a:t>ה </a:t>
            </a:r>
            <a:r>
              <a:rPr lang="he-IL" dirty="0" smtClean="0"/>
              <a:t>חִיש</a:t>
            </a:r>
            <a:r>
              <a:rPr lang="he-IL" dirty="0" err="1" smtClean="0"/>
              <a:t>ׁ </a:t>
            </a:r>
            <a:r>
              <a:rPr lang="he-IL" dirty="0" smtClean="0"/>
              <a:t>נָפְל</a:t>
            </a:r>
            <a:r>
              <a:rPr lang="he-IL" dirty="0" err="1" smtClean="0"/>
              <a:t>ָה </a:t>
            </a:r>
            <a:r>
              <a:rPr lang="he-IL" dirty="0" smtClean="0"/>
              <a:t>לְרַגְלוֹ | </a:t>
            </a:r>
            <a:r>
              <a:rPr lang="he-IL" dirty="0" err="1" smtClean="0"/>
              <a:t>וַתִּ</a:t>
            </a:r>
            <a:r>
              <a:rPr lang="he-IL" dirty="0" smtClean="0"/>
              <a:t>פּוֹל אֵצֶ</a:t>
            </a:r>
            <a:r>
              <a:rPr lang="he-IL" dirty="0" err="1" smtClean="0"/>
              <a:t>ל </a:t>
            </a:r>
            <a:r>
              <a:rPr lang="he-IL" dirty="0" smtClean="0"/>
              <a:t>רֹאש</a:t>
            </a:r>
            <a:r>
              <a:rPr lang="he-IL" dirty="0" err="1" smtClean="0"/>
              <a:t>ׁ </a:t>
            </a:r>
            <a:r>
              <a:rPr lang="he-IL" dirty="0" smtClean="0"/>
              <a:t>הַשֻּׁעָל | וַיֹּאמֶר: </a:t>
            </a:r>
            <a:r>
              <a:rPr lang="he-IL" dirty="0" err="1" smtClean="0"/>
              <a:t>מִמּ</a:t>
            </a:r>
            <a:r>
              <a:rPr lang="he-IL" dirty="0" smtClean="0"/>
              <a:t>ֶגֶ</a:t>
            </a:r>
            <a:r>
              <a:rPr lang="he-IL" dirty="0" err="1" smtClean="0"/>
              <a:t>ד </a:t>
            </a:r>
            <a:r>
              <a:rPr lang="he-IL" dirty="0" smtClean="0"/>
              <a:t>שָׁמַיִם </a:t>
            </a:r>
            <a:r>
              <a:rPr lang="he-IL" dirty="0" err="1" smtClean="0"/>
              <a:t>מֵע</a:t>
            </a:r>
            <a:r>
              <a:rPr lang="he-IL" dirty="0" smtClean="0"/>
              <a:t>ַל | בָּא </a:t>
            </a:r>
            <a:r>
              <a:rPr lang="he-IL" dirty="0" err="1" smtClean="0"/>
              <a:t>לִ</a:t>
            </a:r>
            <a:r>
              <a:rPr lang="he-IL" dirty="0" smtClean="0"/>
              <a:t>י זֶה מִן קוֹל מֵרִים | לֹא אֶשְׁמַע </a:t>
            </a:r>
            <a:r>
              <a:rPr lang="he-IL" dirty="0" err="1" smtClean="0"/>
              <a:t>עוֹד</a:t>
            </a:r>
            <a:r>
              <a:rPr lang="he-IL" dirty="0" smtClean="0"/>
              <a:t> בְּקוֹל שָׁרִים | וַיֵּלֶךְ לוֹ אֶל־אַרְצוֹ | כַּאֲשֶׁר מָצָא </a:t>
            </a:r>
            <a:r>
              <a:rPr lang="he-IL" dirty="0" err="1" smtClean="0"/>
              <a:t>מִ</a:t>
            </a:r>
            <a:r>
              <a:rPr lang="he-IL" dirty="0" smtClean="0"/>
              <a:t>ן הָעֹר</a:t>
            </a:r>
            <a:r>
              <a:rPr lang="he-IL" dirty="0" err="1" smtClean="0"/>
              <a:t>ֵב </a:t>
            </a:r>
            <a:r>
              <a:rPr lang="he-IL" dirty="0" smtClean="0"/>
              <a:t>חֶפְצוֹ |</a:t>
            </a:r>
            <a:endParaRPr lang="en-US" dirty="0" smtClean="0"/>
          </a:p>
          <a:p>
            <a:r>
              <a:rPr lang="he-IL" dirty="0" smtClean="0"/>
              <a:t> </a:t>
            </a:r>
            <a:endParaRPr lang="en-US" dirty="0" smtClean="0"/>
          </a:p>
          <a:p>
            <a:r>
              <a:rPr lang="he-IL" dirty="0" smtClean="0"/>
              <a:t>וְהַמָּשָׁל </a:t>
            </a:r>
            <a:r>
              <a:rPr lang="he-IL" dirty="0" err="1" smtClean="0"/>
              <a:t>בְּאַ</a:t>
            </a:r>
            <a:r>
              <a:rPr lang="he-IL" dirty="0" smtClean="0"/>
              <a:t>נְשֵׁי </a:t>
            </a:r>
            <a:r>
              <a:rPr lang="he-IL" dirty="0" err="1" smtClean="0"/>
              <a:t>גֹב</a:t>
            </a:r>
            <a:r>
              <a:rPr lang="he-IL" dirty="0" smtClean="0"/>
              <a:t>ַהּ </a:t>
            </a:r>
            <a:r>
              <a:rPr lang="he-IL" dirty="0" err="1" smtClean="0"/>
              <a:t>לֵ</a:t>
            </a:r>
            <a:r>
              <a:rPr lang="he-IL" dirty="0" smtClean="0"/>
              <a:t>ב הַמִּתְגָא</a:t>
            </a:r>
            <a:r>
              <a:rPr lang="he-IL" dirty="0" err="1" smtClean="0"/>
              <a:t>ִים </a:t>
            </a:r>
            <a:r>
              <a:rPr lang="he-IL" dirty="0" smtClean="0"/>
              <a:t>| הַחֲנֵפ</a:t>
            </a:r>
            <a:r>
              <a:rPr lang="he-IL" dirty="0" err="1" smtClean="0"/>
              <a:t>ִים </a:t>
            </a:r>
            <a:r>
              <a:rPr lang="he-IL" dirty="0" smtClean="0"/>
              <a:t>וְהָרַמָּאִים | יְפַתּ</a:t>
            </a:r>
            <a:r>
              <a:rPr lang="he-IL" dirty="0" err="1" smtClean="0"/>
              <a:t>וּם בְכַחֲשֵׁי</a:t>
            </a:r>
            <a:r>
              <a:rPr lang="he-IL" dirty="0" smtClean="0"/>
              <a:t>הֶם ׃ וּבְתַרְ</a:t>
            </a:r>
            <a:r>
              <a:rPr lang="he-IL" dirty="0" err="1" smtClean="0"/>
              <a:t>מִית מִלֵּיהֶ</a:t>
            </a:r>
            <a:r>
              <a:rPr lang="he-IL" dirty="0" smtClean="0"/>
              <a:t>ם | וּמוֹצִיאִ</a:t>
            </a:r>
            <a:r>
              <a:rPr lang="he-IL" dirty="0" err="1" smtClean="0"/>
              <a:t>ים </a:t>
            </a:r>
            <a:r>
              <a:rPr lang="he-IL" dirty="0" smtClean="0"/>
              <a:t>מָמוֹנָ</a:t>
            </a:r>
            <a:r>
              <a:rPr lang="he-IL" dirty="0" err="1" smtClean="0"/>
              <a:t>ם </a:t>
            </a:r>
            <a:r>
              <a:rPr lang="he-IL" dirty="0" smtClean="0"/>
              <a:t>הַצָּפוּן וְהַנֶעֱל</a:t>
            </a:r>
            <a:r>
              <a:rPr lang="he-IL" dirty="0" err="1" smtClean="0"/>
              <a:t>ָם </a:t>
            </a:r>
            <a:r>
              <a:rPr lang="he-IL" dirty="0" smtClean="0"/>
              <a:t>| לָרִי</a:t>
            </a:r>
            <a:r>
              <a:rPr lang="he-IL" dirty="0" err="1" smtClean="0"/>
              <a:t>ק </a:t>
            </a:r>
            <a:r>
              <a:rPr lang="he-IL" dirty="0" smtClean="0"/>
              <a:t>וְתֹהוּ וְהַבְלֵי </a:t>
            </a:r>
            <a:r>
              <a:rPr lang="he-IL" dirty="0" err="1" smtClean="0"/>
              <a:t>עוֹלָ</a:t>
            </a:r>
            <a:r>
              <a:rPr lang="he-IL" dirty="0" smtClean="0"/>
              <a:t>ם | עַל־כֵּן הִזָּהֵר מִן הַמֵּסִית </a:t>
            </a:r>
            <a:r>
              <a:rPr lang="he-IL" dirty="0" err="1" smtClean="0"/>
              <a:t>וְא</a:t>
            </a:r>
            <a:r>
              <a:rPr lang="he-IL" dirty="0" smtClean="0"/>
              <a:t>ַל יַשִּׁיאֲךָ </a:t>
            </a:r>
            <a:r>
              <a:rPr lang="he-IL" dirty="0" err="1" smtClean="0"/>
              <a:t>דְמוּ</a:t>
            </a:r>
            <a:r>
              <a:rPr lang="he-IL" dirty="0" smtClean="0"/>
              <a:t>תוֹ | מַרְאֵהוּ </a:t>
            </a:r>
            <a:r>
              <a:rPr lang="he-IL" dirty="0" err="1" smtClean="0"/>
              <a:t>וְגֹ</a:t>
            </a:r>
            <a:r>
              <a:rPr lang="he-IL" dirty="0" smtClean="0"/>
              <a:t>בַהּ קוֹמָתוֹ | וְאַל </a:t>
            </a:r>
            <a:r>
              <a:rPr lang="he-IL" dirty="0" err="1" smtClean="0"/>
              <a:t>יִקּ</a:t>
            </a:r>
            <a:r>
              <a:rPr lang="he-IL" dirty="0" smtClean="0"/>
              <a:t>ָחֲ</a:t>
            </a:r>
            <a:r>
              <a:rPr lang="he-IL" dirty="0" err="1" smtClean="0"/>
              <a:t>ךָ </a:t>
            </a:r>
            <a:r>
              <a:rPr lang="he-IL" dirty="0" smtClean="0"/>
              <a:t>בְּעַפְעַפ</a:t>
            </a:r>
            <a:r>
              <a:rPr lang="he-IL" dirty="0" err="1" smtClean="0"/>
              <a:t>ָּיו </a:t>
            </a:r>
            <a:r>
              <a:rPr lang="he-IL" dirty="0" smtClean="0"/>
              <a:t>| בְּמִרְמוֹת </a:t>
            </a:r>
            <a:r>
              <a:rPr lang="he-IL" dirty="0" err="1" smtClean="0"/>
              <a:t>פִּ</a:t>
            </a:r>
            <a:r>
              <a:rPr lang="he-IL" dirty="0" smtClean="0"/>
              <a:t>יו וּבְחָמָס </a:t>
            </a:r>
            <a:r>
              <a:rPr lang="he-IL" dirty="0" err="1" smtClean="0"/>
              <a:t>כַּפ</a:t>
            </a:r>
            <a:r>
              <a:rPr lang="he-IL" dirty="0" smtClean="0"/>
              <a:t>ָּיו |</a:t>
            </a:r>
            <a:endParaRPr lang="en-US" dirty="0" smtClean="0"/>
          </a:p>
          <a:p>
            <a:r>
              <a:rPr lang="he-IL" dirty="0" smtClean="0"/>
              <a:t>וְאֶשָׂא </a:t>
            </a:r>
            <a:r>
              <a:rPr lang="he-IL" dirty="0" err="1" smtClean="0"/>
              <a:t>מְשׁ</a:t>
            </a:r>
            <a:r>
              <a:rPr lang="he-IL" dirty="0" smtClean="0"/>
              <a:t>ָלִ</a:t>
            </a:r>
            <a:r>
              <a:rPr lang="he-IL" dirty="0" err="1" smtClean="0"/>
              <a:t>י </a:t>
            </a:r>
            <a:r>
              <a:rPr lang="he-IL" dirty="0" smtClean="0"/>
              <a:t>וָאֹמַר:</a:t>
            </a:r>
            <a:endParaRPr lang="en-US" dirty="0" smtClean="0"/>
          </a:p>
          <a:p>
            <a:pPr algn="ctr"/>
            <a:r>
              <a:rPr lang="he-IL" dirty="0" err="1" smtClean="0">
                <a:solidFill>
                  <a:schemeClr val="accent2"/>
                </a:solidFill>
              </a:rPr>
              <a:t>פִּתִּיתַנ</a:t>
            </a:r>
            <a:r>
              <a:rPr lang="he-IL" dirty="0" smtClean="0">
                <a:solidFill>
                  <a:schemeClr val="accent2"/>
                </a:solidFill>
              </a:rPr>
              <a:t>ִּי דוֹד </a:t>
            </a:r>
            <a:r>
              <a:rPr lang="he-IL" dirty="0" err="1" smtClean="0">
                <a:solidFill>
                  <a:schemeClr val="accent2"/>
                </a:solidFill>
              </a:rPr>
              <a:t>וָאֶ</a:t>
            </a:r>
            <a:r>
              <a:rPr lang="he-IL" dirty="0" smtClean="0">
                <a:solidFill>
                  <a:schemeClr val="accent2"/>
                </a:solidFill>
              </a:rPr>
              <a:t>פֶת         הֱיוֹת פֶּתִי </a:t>
            </a:r>
            <a:r>
              <a:rPr lang="he-IL" dirty="0" err="1" smtClean="0">
                <a:solidFill>
                  <a:schemeClr val="accent2"/>
                </a:solidFill>
              </a:rPr>
              <a:t>כּ</a:t>
            </a:r>
            <a:r>
              <a:rPr lang="he-IL" dirty="0" smtClean="0">
                <a:solidFill>
                  <a:schemeClr val="accent2"/>
                </a:solidFill>
              </a:rPr>
              <a:t>ִי כֵן תוּכַל,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/>
            <a:r>
              <a:rPr lang="he-IL" dirty="0" smtClean="0">
                <a:solidFill>
                  <a:schemeClr val="accent2"/>
                </a:solidFill>
              </a:rPr>
              <a:t>אֲבָל גָּדוֹל מֵהַסְכָלִים     </a:t>
            </a:r>
            <a:r>
              <a:rPr lang="he-IL" dirty="0" err="1" smtClean="0">
                <a:solidFill>
                  <a:schemeClr val="accent2"/>
                </a:solidFill>
              </a:rPr>
              <a:t>הָעוֹש</a:t>
            </a:r>
            <a:r>
              <a:rPr lang="he-IL" dirty="0" smtClean="0">
                <a:solidFill>
                  <a:schemeClr val="accent2"/>
                </a:solidFill>
              </a:rPr>
              <a:t>ֶׂה </a:t>
            </a:r>
            <a:r>
              <a:rPr lang="he-IL" dirty="0" err="1" smtClean="0">
                <a:solidFill>
                  <a:schemeClr val="accent2"/>
                </a:solidFill>
              </a:rPr>
              <a:t>אֶ</a:t>
            </a:r>
            <a:r>
              <a:rPr lang="he-IL" dirty="0" smtClean="0">
                <a:solidFill>
                  <a:schemeClr val="accent2"/>
                </a:solidFill>
              </a:rPr>
              <a:t>ת־עַצֶמ</a:t>
            </a:r>
            <a:r>
              <a:rPr lang="he-IL" dirty="0" err="1" smtClean="0">
                <a:solidFill>
                  <a:schemeClr val="accent2"/>
                </a:solidFill>
              </a:rPr>
              <a:t>וֹ </a:t>
            </a:r>
            <a:r>
              <a:rPr lang="he-IL" dirty="0" smtClean="0">
                <a:solidFill>
                  <a:schemeClr val="accent2"/>
                </a:solidFill>
              </a:rPr>
              <a:t>סָכָל.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1148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ВОРОНЫ и ЛИСИЦЫ </vt:lpstr>
      <vt:lpstr>Вороны и лисицы</vt:lpstr>
      <vt:lpstr>Вороны и лисицы</vt:lpstr>
      <vt:lpstr>Вороны и лисицы</vt:lpstr>
      <vt:lpstr>Вороны и лисицы</vt:lpstr>
      <vt:lpstr>М.Л. Гаспаров о С.И. Соболевском</vt:lpstr>
      <vt:lpstr>М.Л. Гаспаров о С.И. Соболевском</vt:lpstr>
      <vt:lpstr>«Мишлей шуалим», нач. XIV в.</vt:lpstr>
      <vt:lpstr>Slide 9</vt:lpstr>
      <vt:lpstr>Slide 10</vt:lpstr>
      <vt:lpstr>Й.Л. Гордон (1830-1892)</vt:lpstr>
      <vt:lpstr>Ворона Гордона</vt:lpstr>
      <vt:lpstr>Ворона Гордона</vt:lpstr>
      <vt:lpstr>Slide 14</vt:lpstr>
      <vt:lpstr>Slide 15</vt:lpstr>
      <vt:lpstr>Slide 16</vt:lpstr>
      <vt:lpstr>Slide 17</vt:lpstr>
      <vt:lpstr>Мишлей шуалим vs. Мишлей Йегуда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Вороны и лисицы</dc:title>
  <dc:creator>Alexandra</dc:creator>
  <cp:lastModifiedBy>Alexandra</cp:lastModifiedBy>
  <cp:revision>9</cp:revision>
  <dcterms:created xsi:type="dcterms:W3CDTF">2014-05-25T10:51:49Z</dcterms:created>
  <dcterms:modified xsi:type="dcterms:W3CDTF">2014-05-25T12:13:02Z</dcterms:modified>
</cp:coreProperties>
</file>