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63" r:id="rId3"/>
    <p:sldId id="265" r:id="rId4"/>
    <p:sldId id="264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9" r:id="rId13"/>
    <p:sldId id="270" r:id="rId14"/>
    <p:sldId id="271" r:id="rId15"/>
    <p:sldId id="261" r:id="rId16"/>
    <p:sldId id="262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42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04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3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07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46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91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17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51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07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13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3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E2C52-D5DB-463B-86D7-6A386EA28FD4}" type="datetimeFigureOut">
              <a:rPr lang="fr-FR" smtClean="0"/>
              <a:t>17/11/2013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83DC0-7AB5-4F55-A881-1141B99480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15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3680" y="1955483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 smtClean="0"/>
              <a:t>L’Italie et les origines de la littérature yiddish ancienne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635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155001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24" y="140677"/>
            <a:ext cx="4614152" cy="6152204"/>
          </a:xfrm>
        </p:spPr>
      </p:pic>
    </p:spTree>
    <p:extLst>
      <p:ext uri="{BB962C8B-B14F-4D97-AF65-F5344CB8AC3E}">
        <p14:creationId xmlns:p14="http://schemas.microsoft.com/office/powerpoint/2010/main" val="240990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www.jtsa.edu/images/general/holiday/pm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24" y="365125"/>
            <a:ext cx="5496951" cy="56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4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6320" y="365125"/>
            <a:ext cx="10317480" cy="5629275"/>
          </a:xfrm>
        </p:spPr>
        <p:txBody>
          <a:bodyPr>
            <a:normAutofit/>
          </a:bodyPr>
          <a:lstStyle/>
          <a:p>
            <a:r>
              <a:rPr lang="fr-FR" dirty="0" smtClean="0"/>
              <a:t>Une figure à la fois exemplaire et exceptionnelle de la littérature yiddish ancienne en Italie: Elia </a:t>
            </a:r>
            <a:r>
              <a:rPr lang="fr-FR" dirty="0" err="1" smtClean="0"/>
              <a:t>Bachur</a:t>
            </a:r>
            <a:r>
              <a:rPr lang="fr-FR" dirty="0" smtClean="0"/>
              <a:t> Lévita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783080" y="7253922"/>
            <a:ext cx="9667240" cy="176815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28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720" y="365125"/>
            <a:ext cx="10419080" cy="5811837"/>
          </a:xfrm>
        </p:spPr>
        <p:txBody>
          <a:bodyPr/>
          <a:lstStyle/>
          <a:p>
            <a:r>
              <a:rPr lang="fr-FR" dirty="0" smtClean="0"/>
              <a:t>Ses pasquinades (</a:t>
            </a:r>
            <a:r>
              <a:rPr lang="fr-FR" i="1" dirty="0" err="1" smtClean="0"/>
              <a:t>pashkviln</a:t>
            </a:r>
            <a:r>
              <a:rPr lang="fr-FR" dirty="0"/>
              <a:t>)</a:t>
            </a:r>
            <a:r>
              <a:rPr lang="fr-FR" dirty="0" smtClean="0"/>
              <a:t> et œuvres satiriques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341120" y="6176962"/>
            <a:ext cx="10012680" cy="68103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721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3760" y="365125"/>
            <a:ext cx="10480040" cy="5527675"/>
          </a:xfrm>
        </p:spPr>
        <p:txBody>
          <a:bodyPr/>
          <a:lstStyle/>
          <a:p>
            <a:r>
              <a:rPr lang="fr-FR" dirty="0" smtClean="0"/>
              <a:t>Ses romans de chevalerie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402080" y="6176962"/>
            <a:ext cx="9951720" cy="183197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24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87636" y="878869"/>
            <a:ext cx="6883791" cy="5162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8870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998161" y="143173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360" y="365125"/>
            <a:ext cx="10378440" cy="5811837"/>
          </a:xfrm>
        </p:spPr>
        <p:txBody>
          <a:bodyPr/>
          <a:lstStyle/>
          <a:p>
            <a:r>
              <a:rPr lang="fr-FR" dirty="0" smtClean="0"/>
              <a:t>Une nouvelle découverte? Le </a:t>
            </a:r>
            <a:r>
              <a:rPr lang="fr-FR" i="1" dirty="0" smtClean="0"/>
              <a:t>Seder </a:t>
            </a:r>
            <a:r>
              <a:rPr lang="fr-FR" i="1" smtClean="0"/>
              <a:t>noshim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198880" y="6176962"/>
            <a:ext cx="10154920" cy="122237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98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7035"/>
          </a:xfrm>
        </p:spPr>
        <p:txBody>
          <a:bodyPr/>
          <a:lstStyle/>
          <a:p>
            <a:r>
              <a:rPr lang="fr-FR" dirty="0" smtClean="0"/>
              <a:t>Immigration et existence des Juifs en Italie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692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5811837"/>
          </a:xfrm>
        </p:spPr>
        <p:txBody>
          <a:bodyPr/>
          <a:lstStyle/>
          <a:p>
            <a:r>
              <a:rPr lang="fr-FR" dirty="0" smtClean="0"/>
              <a:t>L’impact de la Renaissance italienne sur les juifs.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609600" y="8371839"/>
            <a:ext cx="10744200" cy="548639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468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fr-FR" dirty="0" smtClean="0"/>
              <a:t>Les diverses formes de la littérature yiddish ancienne: sa diffusion, son unité, son rôle social.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991360" y="7030719"/>
            <a:ext cx="9362440" cy="203199"/>
          </a:xfrm>
        </p:spPr>
        <p:txBody>
          <a:bodyPr>
            <a:normAutofit fontScale="325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1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6960" y="365125"/>
            <a:ext cx="10276840" cy="5954395"/>
          </a:xfrm>
        </p:spPr>
        <p:txBody>
          <a:bodyPr/>
          <a:lstStyle/>
          <a:p>
            <a:r>
              <a:rPr lang="fr-FR" dirty="0" smtClean="0"/>
              <a:t>Littérature propre et littérature « étrangère » : les différents genres de la littérature yiddish ancienne.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6960" y="7132320"/>
            <a:ext cx="10276840" cy="6095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95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6320" y="365125"/>
            <a:ext cx="10317480" cy="5954394"/>
          </a:xfrm>
        </p:spPr>
        <p:txBody>
          <a:bodyPr/>
          <a:lstStyle/>
          <a:p>
            <a:r>
              <a:rPr lang="fr-FR" dirty="0" smtClean="0"/>
              <a:t>Voies de diffusion et de conservation des textes: des découvertes continuelles.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1036320" y="6176962"/>
            <a:ext cx="10317480" cy="142557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96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7"/>
          </a:xfrm>
        </p:spPr>
        <p:txBody>
          <a:bodyPr/>
          <a:lstStyle/>
          <a:p>
            <a:r>
              <a:rPr lang="fr-FR" dirty="0" smtClean="0"/>
              <a:t>La littérature de divertissement et le reflet de la vie italienne: </a:t>
            </a:r>
            <a:r>
              <a:rPr lang="fr-FR" i="1" dirty="0" err="1" smtClean="0"/>
              <a:t>Lider</a:t>
            </a:r>
            <a:r>
              <a:rPr lang="fr-FR" i="1" dirty="0" smtClean="0"/>
              <a:t> </a:t>
            </a:r>
            <a:r>
              <a:rPr lang="fr-FR" dirty="0" smtClean="0"/>
              <a:t>de </a:t>
            </a:r>
            <a:r>
              <a:rPr lang="fr-FR" dirty="0" err="1" smtClean="0"/>
              <a:t>Gumprecht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</a:t>
            </a:r>
            <a:r>
              <a:rPr lang="fr-FR" dirty="0" err="1" smtClean="0"/>
              <a:t>Schebreschin</a:t>
            </a:r>
            <a:r>
              <a:rPr lang="fr-FR" dirty="0" smtClean="0"/>
              <a:t> et les fables du </a:t>
            </a:r>
            <a:r>
              <a:rPr lang="fr-FR" i="1" dirty="0" smtClean="0"/>
              <a:t>Ku-</a:t>
            </a:r>
            <a:r>
              <a:rPr lang="fr-FR" i="1" dirty="0" err="1" smtClean="0"/>
              <a:t>Bukh</a:t>
            </a:r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126015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29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415"/>
          <a:stretch/>
        </p:blipFill>
        <p:spPr>
          <a:xfrm rot="-5400000">
            <a:off x="2446657" y="690063"/>
            <a:ext cx="6660000" cy="4982850"/>
          </a:xfrm>
        </p:spPr>
      </p:pic>
    </p:spTree>
    <p:extLst>
      <p:ext uri="{BB962C8B-B14F-4D97-AF65-F5344CB8AC3E}">
        <p14:creationId xmlns:p14="http://schemas.microsoft.com/office/powerpoint/2010/main" val="28455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12" y="581281"/>
            <a:ext cx="4407776" cy="5877036"/>
          </a:xfrm>
        </p:spPr>
      </p:pic>
    </p:spTree>
    <p:extLst>
      <p:ext uri="{BB962C8B-B14F-4D97-AF65-F5344CB8AC3E}">
        <p14:creationId xmlns:p14="http://schemas.microsoft.com/office/powerpoint/2010/main" val="37450271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123</Words>
  <Application>Microsoft Office PowerPoint</Application>
  <PresentationFormat>Grand écran</PresentationFormat>
  <Paragraphs>11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L’Italie et les origines de la littérature yiddish ancienne</vt:lpstr>
      <vt:lpstr>Immigration et existence des Juifs en Italie</vt:lpstr>
      <vt:lpstr>L’impact de la Renaissance italienne sur les juifs. </vt:lpstr>
      <vt:lpstr>Les diverses formes de la littérature yiddish ancienne: sa diffusion, son unité, son rôle social.</vt:lpstr>
      <vt:lpstr>Littérature propre et littérature « étrangère » : les différents genres de la littérature yiddish ancienne. </vt:lpstr>
      <vt:lpstr>Voies de diffusion et de conservation des textes: des découvertes continuelles. </vt:lpstr>
      <vt:lpstr>La littérature de divertissement et le reflet de la vie italienne: Lider de Gumprecht von Schebreschin et les fables du Ku-Bukh. </vt:lpstr>
      <vt:lpstr>Présentation PowerPoint</vt:lpstr>
      <vt:lpstr>Présentation PowerPoint</vt:lpstr>
      <vt:lpstr>Présentation PowerPoint</vt:lpstr>
      <vt:lpstr>Présentation PowerPoint</vt:lpstr>
      <vt:lpstr>Une figure à la fois exemplaire et exceptionnelle de la littérature yiddish ancienne en Italie: Elia Bachur Lévita</vt:lpstr>
      <vt:lpstr>Ses pasquinades (pashkviln) et œuvres satiriques </vt:lpstr>
      <vt:lpstr>Ses romans de chevalerie</vt:lpstr>
      <vt:lpstr>Présentation PowerPoint</vt:lpstr>
      <vt:lpstr>Présentation PowerPoint</vt:lpstr>
      <vt:lpstr>Une nouvelle découverte? Le Seder noshim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bikard</dc:creator>
  <cp:lastModifiedBy>arnaud bikard</cp:lastModifiedBy>
  <cp:revision>10</cp:revision>
  <dcterms:created xsi:type="dcterms:W3CDTF">2013-11-11T19:10:43Z</dcterms:created>
  <dcterms:modified xsi:type="dcterms:W3CDTF">2013-11-17T14:51:19Z</dcterms:modified>
</cp:coreProperties>
</file>